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Lst>
  <p:notesMasterIdLst>
    <p:notesMasterId r:id="rId16"/>
  </p:notesMasterIdLst>
  <p:handoutMasterIdLst>
    <p:handoutMasterId r:id="rId17"/>
  </p:handoutMasterIdLst>
  <p:sldIdLst>
    <p:sldId id="752" r:id="rId5"/>
    <p:sldId id="724" r:id="rId6"/>
    <p:sldId id="727" r:id="rId7"/>
    <p:sldId id="725" r:id="rId8"/>
    <p:sldId id="726" r:id="rId9"/>
    <p:sldId id="728" r:id="rId10"/>
    <p:sldId id="729" r:id="rId11"/>
    <p:sldId id="730" r:id="rId12"/>
    <p:sldId id="731" r:id="rId13"/>
    <p:sldId id="755" r:id="rId14"/>
    <p:sldId id="733" r:id="rId15"/>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5" pos="3477" userDrawn="1">
          <p15:clr>
            <a:srgbClr val="A4A3A4"/>
          </p15:clr>
        </p15:guide>
        <p15:guide id="6" pos="4203" userDrawn="1">
          <p15:clr>
            <a:srgbClr val="A4A3A4"/>
          </p15:clr>
        </p15:guide>
        <p15:guide id="7" orient="horz" pos="1072" userDrawn="1">
          <p15:clr>
            <a:srgbClr val="A4A3A4"/>
          </p15:clr>
        </p15:guide>
        <p15:guide id="8" pos="3940" userDrawn="1">
          <p15:clr>
            <a:srgbClr val="A4A3A4"/>
          </p15:clr>
        </p15:guide>
        <p15:guide id="9" orient="horz" pos="331" userDrawn="1">
          <p15:clr>
            <a:srgbClr val="A4A3A4"/>
          </p15:clr>
        </p15:guide>
        <p15:guide id="10" orient="horz" pos="560" userDrawn="1">
          <p15:clr>
            <a:srgbClr val="A4A3A4"/>
          </p15:clr>
        </p15:guide>
        <p15:guide id="11" orient="horz" pos="627" userDrawn="1">
          <p15:clr>
            <a:srgbClr val="A4A3A4"/>
          </p15:clr>
        </p15:guide>
        <p15:guide id="12" orient="horz" pos="4204" userDrawn="1">
          <p15:clr>
            <a:srgbClr val="A4A3A4"/>
          </p15:clr>
        </p15:guide>
        <p15:guide id="13" orient="horz" pos="3911" userDrawn="1">
          <p15:clr>
            <a:srgbClr val="A4A3A4"/>
          </p15:clr>
        </p15:guide>
        <p15:guide id="14" pos="256" userDrawn="1">
          <p15:clr>
            <a:srgbClr val="A4A3A4"/>
          </p15:clr>
        </p15:guide>
        <p15:guide id="15" pos="7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98"/>
    <a:srgbClr val="ED7423"/>
    <a:srgbClr val="5FA644"/>
    <a:srgbClr val="8B1B40"/>
    <a:srgbClr val="24272A"/>
    <a:srgbClr val="00955D"/>
    <a:srgbClr val="60A644"/>
    <a:srgbClr val="CBC8C7"/>
    <a:srgbClr val="444E5F"/>
    <a:srgbClr val="D2DD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43" autoAdjust="0"/>
    <p:restoredTop sz="93699" autoAdjust="0"/>
  </p:normalViewPr>
  <p:slideViewPr>
    <p:cSldViewPr snapToGrid="0" showGuides="1">
      <p:cViewPr varScale="1">
        <p:scale>
          <a:sx n="67" d="100"/>
          <a:sy n="67" d="100"/>
        </p:scale>
        <p:origin x="966" y="60"/>
      </p:cViewPr>
      <p:guideLst>
        <p:guide pos="3840"/>
        <p:guide pos="3477"/>
        <p:guide pos="4203"/>
        <p:guide orient="horz" pos="1072"/>
        <p:guide pos="3940"/>
        <p:guide orient="horz" pos="331"/>
        <p:guide orient="horz" pos="560"/>
        <p:guide orient="horz" pos="627"/>
        <p:guide orient="horz" pos="4204"/>
        <p:guide orient="horz" pos="3911"/>
        <p:guide pos="256"/>
        <p:guide pos="742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7584"/>
    </p:cViewPr>
  </p:sorter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182114-0723-483B-B0DF-F02257D5B71C}" type="datetimeFigureOut">
              <a:rPr lang="en-AU" smtClean="0">
                <a:latin typeface="Arial" charset="0"/>
              </a:rPr>
              <a:t>21/01/2019</a:t>
            </a:fld>
            <a:endParaRPr lang="en-AU"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D7C953-0308-481A-BFB6-EB2621A3B00E}" type="slidenum">
              <a:rPr lang="en-AU" smtClean="0">
                <a:latin typeface="Arial" charset="0"/>
              </a:rPr>
              <a:t>‹#›</a:t>
            </a:fld>
            <a:endParaRPr lang="en-AU" dirty="0">
              <a:latin typeface="Arial" charset="0"/>
            </a:endParaRPr>
          </a:p>
        </p:txBody>
      </p:sp>
    </p:spTree>
    <p:extLst>
      <p:ext uri="{BB962C8B-B14F-4D97-AF65-F5344CB8AC3E}">
        <p14:creationId xmlns:p14="http://schemas.microsoft.com/office/powerpoint/2010/main" val="1940298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7A6A88EB-A7E8-4D69-B7BE-E7076A0665D5}" type="datetimeFigureOut">
              <a:rPr lang="en-AU" smtClean="0"/>
              <a:pPr/>
              <a:t>21/01/2019</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64D66A81-A51D-4D29-A7CD-0A3102253FC4}" type="slidenum">
              <a:rPr lang="en-AU" smtClean="0"/>
              <a:pPr/>
              <a:t>‹#›</a:t>
            </a:fld>
            <a:endParaRPr lang="en-AU" dirty="0"/>
          </a:p>
        </p:txBody>
      </p:sp>
    </p:spTree>
    <p:extLst>
      <p:ext uri="{BB962C8B-B14F-4D97-AF65-F5344CB8AC3E}">
        <p14:creationId xmlns:p14="http://schemas.microsoft.com/office/powerpoint/2010/main" val="1620485553"/>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charset="0"/>
        <a:ea typeface="+mn-ea"/>
        <a:cs typeface="+mn-cs"/>
      </a:defRPr>
    </a:lvl1pPr>
    <a:lvl2pPr marL="342900" algn="l" defTabSz="685800" rtl="0" eaLnBrk="1" latinLnBrk="0" hangingPunct="1">
      <a:defRPr sz="900" b="0" i="0" kern="1200">
        <a:solidFill>
          <a:schemeClr val="tx1"/>
        </a:solidFill>
        <a:latin typeface="Arial" charset="0"/>
        <a:ea typeface="+mn-ea"/>
        <a:cs typeface="+mn-cs"/>
      </a:defRPr>
    </a:lvl2pPr>
    <a:lvl3pPr marL="685800" algn="l" defTabSz="685800" rtl="0" eaLnBrk="1" latinLnBrk="0" hangingPunct="1">
      <a:defRPr sz="900" b="0" i="0" kern="1200">
        <a:solidFill>
          <a:schemeClr val="tx1"/>
        </a:solidFill>
        <a:latin typeface="Arial" charset="0"/>
        <a:ea typeface="+mn-ea"/>
        <a:cs typeface="+mn-cs"/>
      </a:defRPr>
    </a:lvl3pPr>
    <a:lvl4pPr marL="1028700" algn="l" defTabSz="685800" rtl="0" eaLnBrk="1" latinLnBrk="0" hangingPunct="1">
      <a:defRPr sz="900" b="0" i="0" kern="1200">
        <a:solidFill>
          <a:schemeClr val="tx1"/>
        </a:solidFill>
        <a:latin typeface="Arial" charset="0"/>
        <a:ea typeface="+mn-ea"/>
        <a:cs typeface="+mn-cs"/>
      </a:defRPr>
    </a:lvl4pPr>
    <a:lvl5pPr marL="1371600" algn="l" defTabSz="685800" rtl="0" eaLnBrk="1" latinLnBrk="0" hangingPunct="1">
      <a:defRPr sz="900" b="0" i="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00" b="0" i="0" kern="1200" dirty="0">
                <a:solidFill>
                  <a:schemeClr val="tx1"/>
                </a:solidFill>
                <a:effectLst/>
                <a:latin typeface="Amazon Ember Regular" charset="0"/>
                <a:ea typeface="+mn-ea"/>
                <a:cs typeface="+mn-cs"/>
              </a:rPr>
              <a:t>[EXECUTING MIGRATION JOURNEY]:</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So how is the migration journey executed and accelerated?   </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Following the MRA, the initial planning focus is on Portfolio Discovery and Planning, Business Case development and Workload Evaluation and Selection</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This planning forms the basis for the initial or first wave of execution during the</a:t>
            </a:r>
            <a:r>
              <a:rPr lang="en-US" sz="800" b="0" i="0" kern="1200" baseline="0" dirty="0">
                <a:solidFill>
                  <a:schemeClr val="tx1"/>
                </a:solidFill>
                <a:effectLst/>
                <a:latin typeface="Amazon Ember Regular" charset="0"/>
                <a:ea typeface="+mn-ea"/>
                <a:cs typeface="+mn-cs"/>
              </a:rPr>
              <a:t> MRA</a:t>
            </a:r>
            <a:r>
              <a:rPr lang="en-US" sz="800" b="0" i="0" kern="1200" dirty="0">
                <a:solidFill>
                  <a:schemeClr val="tx1"/>
                </a:solidFill>
                <a:effectLst/>
                <a:latin typeface="Amazon Ember Regular" charset="0"/>
                <a:ea typeface="+mn-ea"/>
                <a:cs typeface="+mn-cs"/>
              </a:rPr>
              <a:t> – which includes creating a Migration Plan, Landing Zone, App Design/Migration/Validation, and operation of the migrated applications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Continual</a:t>
            </a:r>
            <a:r>
              <a:rPr lang="en-US" sz="800" b="0" i="0" kern="1200" baseline="0" dirty="0">
                <a:solidFill>
                  <a:schemeClr val="tx1"/>
                </a:solidFill>
                <a:effectLst/>
                <a:latin typeface="Amazon Ember Regular" charset="0"/>
                <a:ea typeface="+mn-ea"/>
                <a:cs typeface="+mn-cs"/>
              </a:rPr>
              <a:t> m</a:t>
            </a:r>
            <a:r>
              <a:rPr lang="en-US" sz="800" b="0" i="0" kern="1200" dirty="0">
                <a:solidFill>
                  <a:schemeClr val="tx1"/>
                </a:solidFill>
                <a:effectLst/>
                <a:latin typeface="Amazon Ember Regular" charset="0"/>
                <a:ea typeface="+mn-ea"/>
                <a:cs typeface="+mn-cs"/>
              </a:rPr>
              <a:t>igrations wave follow, each building upon the experience of the previous</a:t>
            </a:r>
            <a:r>
              <a:rPr lang="en-US" sz="800" b="0" i="0" kern="1200" baseline="0" dirty="0">
                <a:solidFill>
                  <a:schemeClr val="tx1"/>
                </a:solidFill>
                <a:effectLst/>
                <a:latin typeface="Amazon Ember Regular" charset="0"/>
                <a:ea typeface="+mn-ea"/>
                <a:cs typeface="+mn-cs"/>
              </a:rPr>
              <a:t> wave.</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this process cloud expertise</a:t>
            </a:r>
            <a:r>
              <a:rPr lang="en-US" sz="800" b="0" i="0" kern="1200" baseline="0" dirty="0">
                <a:solidFill>
                  <a:schemeClr val="tx1"/>
                </a:solidFill>
                <a:effectLst/>
                <a:latin typeface="Amazon Ember Regular" charset="0"/>
                <a:ea typeface="+mn-ea"/>
                <a:cs typeface="+mn-cs"/>
              </a:rPr>
              <a:t> is built as an </a:t>
            </a:r>
            <a:r>
              <a:rPr lang="en-US" sz="800" b="0" i="0" kern="1200" dirty="0">
                <a:solidFill>
                  <a:schemeClr val="tx1"/>
                </a:solidFill>
                <a:effectLst/>
                <a:latin typeface="Amazon Ember Regular" charset="0"/>
                <a:ea typeface="+mn-ea"/>
                <a:cs typeface="+mn-cs"/>
              </a:rPr>
              <a:t>Operation Model,</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Security &amp; Compliance and Center of Excellence are developed over time.   An agile process is used with sprints focused on developing</a:t>
            </a:r>
            <a:r>
              <a:rPr lang="en-US" sz="800" b="0" i="0" kern="1200" baseline="0" dirty="0">
                <a:solidFill>
                  <a:schemeClr val="tx1"/>
                </a:solidFill>
                <a:effectLst/>
                <a:latin typeface="Amazon Ember Regular" charset="0"/>
                <a:ea typeface="+mn-ea"/>
                <a:cs typeface="+mn-cs"/>
              </a:rPr>
              <a:t> the</a:t>
            </a:r>
            <a:r>
              <a:rPr lang="en-US" sz="800" b="0" i="0" kern="1200" dirty="0">
                <a:solidFill>
                  <a:schemeClr val="tx1"/>
                </a:solidFill>
                <a:effectLst/>
                <a:latin typeface="Amazon Ember Regular" charset="0"/>
                <a:ea typeface="+mn-ea"/>
                <a:cs typeface="+mn-cs"/>
              </a:rPr>
              <a:t> cloud expertise and operation polices &amp; procedures</a:t>
            </a:r>
            <a:r>
              <a:rPr lang="en-US" sz="800" b="0" i="0" kern="1200" baseline="0" dirty="0">
                <a:solidFill>
                  <a:schemeClr val="tx1"/>
                </a:solidFill>
                <a:effectLst/>
                <a:latin typeface="Amazon Ember Regular" charset="0"/>
                <a:ea typeface="+mn-ea"/>
                <a:cs typeface="+mn-cs"/>
              </a:rPr>
              <a:t> to successfully migrate and operate each wave of targeted workloads.</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all this, the Migration Resource Toolkit provides best practices, experiences, artifacts, migration patterns all developed through the experience of migrating over 100 enterprise customers.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After</a:t>
            </a:r>
            <a:r>
              <a:rPr lang="en-US" sz="800" b="0" i="0" kern="1200" baseline="0" dirty="0">
                <a:solidFill>
                  <a:schemeClr val="tx1"/>
                </a:solidFill>
                <a:effectLst/>
                <a:latin typeface="Amazon Ember Regular" charset="0"/>
                <a:ea typeface="+mn-ea"/>
                <a:cs typeface="+mn-cs"/>
              </a:rPr>
              <a:t> many waves of migration and sprints to build cloud expertise, your cloud operating model evolves and matures to successfully manage and operate your migrated applications </a:t>
            </a:r>
            <a:endParaRPr lang="en-US" sz="8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84F3568-9D96-4F57-980F-57E381E20067}" type="slidenum">
              <a:rPr lang="en-US" smtClean="0"/>
              <a:t>1</a:t>
            </a:fld>
            <a:endParaRPr lang="en-US" dirty="0"/>
          </a:p>
        </p:txBody>
      </p:sp>
    </p:spTree>
    <p:extLst>
      <p:ext uri="{BB962C8B-B14F-4D97-AF65-F5344CB8AC3E}">
        <p14:creationId xmlns:p14="http://schemas.microsoft.com/office/powerpoint/2010/main" val="1714802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00" b="0" i="0" kern="1200" dirty="0">
                <a:solidFill>
                  <a:schemeClr val="tx1"/>
                </a:solidFill>
                <a:effectLst/>
                <a:latin typeface="Amazon Ember Regular" charset="0"/>
                <a:ea typeface="+mn-ea"/>
                <a:cs typeface="+mn-cs"/>
              </a:rPr>
              <a:t>[EXECUTING MIGRATION JOURNEY]:</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So how is the migration journey executed and accelerated?   </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Following the MRA, the initial planning focus is on Portfolio Discovery and Planning, Business Case development and Workload Evaluation and Selection</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This planning forms the basis for the initial or first wave of execution during the</a:t>
            </a:r>
            <a:r>
              <a:rPr lang="en-US" sz="800" b="0" i="0" kern="1200" baseline="0" dirty="0">
                <a:solidFill>
                  <a:schemeClr val="tx1"/>
                </a:solidFill>
                <a:effectLst/>
                <a:latin typeface="Amazon Ember Regular" charset="0"/>
                <a:ea typeface="+mn-ea"/>
                <a:cs typeface="+mn-cs"/>
              </a:rPr>
              <a:t> MRA</a:t>
            </a:r>
            <a:r>
              <a:rPr lang="en-US" sz="800" b="0" i="0" kern="1200" dirty="0">
                <a:solidFill>
                  <a:schemeClr val="tx1"/>
                </a:solidFill>
                <a:effectLst/>
                <a:latin typeface="Amazon Ember Regular" charset="0"/>
                <a:ea typeface="+mn-ea"/>
                <a:cs typeface="+mn-cs"/>
              </a:rPr>
              <a:t> – which includes creating a Migration Plan, Landing Zone, App Design/Migration/Validation, and operation of the migrated applications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Continual</a:t>
            </a:r>
            <a:r>
              <a:rPr lang="en-US" sz="800" b="0" i="0" kern="1200" baseline="0" dirty="0">
                <a:solidFill>
                  <a:schemeClr val="tx1"/>
                </a:solidFill>
                <a:effectLst/>
                <a:latin typeface="Amazon Ember Regular" charset="0"/>
                <a:ea typeface="+mn-ea"/>
                <a:cs typeface="+mn-cs"/>
              </a:rPr>
              <a:t> m</a:t>
            </a:r>
            <a:r>
              <a:rPr lang="en-US" sz="800" b="0" i="0" kern="1200" dirty="0">
                <a:solidFill>
                  <a:schemeClr val="tx1"/>
                </a:solidFill>
                <a:effectLst/>
                <a:latin typeface="Amazon Ember Regular" charset="0"/>
                <a:ea typeface="+mn-ea"/>
                <a:cs typeface="+mn-cs"/>
              </a:rPr>
              <a:t>igrations wave follow, each building upon the experience of the previous</a:t>
            </a:r>
            <a:r>
              <a:rPr lang="en-US" sz="800" b="0" i="0" kern="1200" baseline="0" dirty="0">
                <a:solidFill>
                  <a:schemeClr val="tx1"/>
                </a:solidFill>
                <a:effectLst/>
                <a:latin typeface="Amazon Ember Regular" charset="0"/>
                <a:ea typeface="+mn-ea"/>
                <a:cs typeface="+mn-cs"/>
              </a:rPr>
              <a:t> wave.</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this process cloud expertise</a:t>
            </a:r>
            <a:r>
              <a:rPr lang="en-US" sz="800" b="0" i="0" kern="1200" baseline="0" dirty="0">
                <a:solidFill>
                  <a:schemeClr val="tx1"/>
                </a:solidFill>
                <a:effectLst/>
                <a:latin typeface="Amazon Ember Regular" charset="0"/>
                <a:ea typeface="+mn-ea"/>
                <a:cs typeface="+mn-cs"/>
              </a:rPr>
              <a:t> is built as an </a:t>
            </a:r>
            <a:r>
              <a:rPr lang="en-US" sz="800" b="0" i="0" kern="1200" dirty="0">
                <a:solidFill>
                  <a:schemeClr val="tx1"/>
                </a:solidFill>
                <a:effectLst/>
                <a:latin typeface="Amazon Ember Regular" charset="0"/>
                <a:ea typeface="+mn-ea"/>
                <a:cs typeface="+mn-cs"/>
              </a:rPr>
              <a:t>Operation Model,</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Security &amp; Compliance and Center of Excellence are developed over time.   An agile process is used with sprints focused on developing</a:t>
            </a:r>
            <a:r>
              <a:rPr lang="en-US" sz="800" b="0" i="0" kern="1200" baseline="0" dirty="0">
                <a:solidFill>
                  <a:schemeClr val="tx1"/>
                </a:solidFill>
                <a:effectLst/>
                <a:latin typeface="Amazon Ember Regular" charset="0"/>
                <a:ea typeface="+mn-ea"/>
                <a:cs typeface="+mn-cs"/>
              </a:rPr>
              <a:t> the</a:t>
            </a:r>
            <a:r>
              <a:rPr lang="en-US" sz="800" b="0" i="0" kern="1200" dirty="0">
                <a:solidFill>
                  <a:schemeClr val="tx1"/>
                </a:solidFill>
                <a:effectLst/>
                <a:latin typeface="Amazon Ember Regular" charset="0"/>
                <a:ea typeface="+mn-ea"/>
                <a:cs typeface="+mn-cs"/>
              </a:rPr>
              <a:t> cloud expertise and operation polices &amp; procedures</a:t>
            </a:r>
            <a:r>
              <a:rPr lang="en-US" sz="800" b="0" i="0" kern="1200" baseline="0" dirty="0">
                <a:solidFill>
                  <a:schemeClr val="tx1"/>
                </a:solidFill>
                <a:effectLst/>
                <a:latin typeface="Amazon Ember Regular" charset="0"/>
                <a:ea typeface="+mn-ea"/>
                <a:cs typeface="+mn-cs"/>
              </a:rPr>
              <a:t> to successfully migrate and operate each wave of targeted workloads.</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all this, the Migration Resource Toolkit provides best practices, experiences, artifacts, migration patterns all developed through the experience of migrating over 100 enterprise customers.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After</a:t>
            </a:r>
            <a:r>
              <a:rPr lang="en-US" sz="800" b="0" i="0" kern="1200" baseline="0" dirty="0">
                <a:solidFill>
                  <a:schemeClr val="tx1"/>
                </a:solidFill>
                <a:effectLst/>
                <a:latin typeface="Amazon Ember Regular" charset="0"/>
                <a:ea typeface="+mn-ea"/>
                <a:cs typeface="+mn-cs"/>
              </a:rPr>
              <a:t> many waves of migration and sprints to build cloud expertise, your cloud operating model evolves and matures to successfully manage and operate your migrated applications </a:t>
            </a:r>
            <a:endParaRPr lang="en-US" sz="8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84F3568-9D96-4F57-980F-57E381E20067}" type="slidenum">
              <a:rPr lang="en-US" smtClean="0"/>
              <a:t>2</a:t>
            </a:fld>
            <a:endParaRPr lang="en-US" dirty="0"/>
          </a:p>
        </p:txBody>
      </p:sp>
    </p:spTree>
    <p:extLst>
      <p:ext uri="{BB962C8B-B14F-4D97-AF65-F5344CB8AC3E}">
        <p14:creationId xmlns:p14="http://schemas.microsoft.com/office/powerpoint/2010/main" val="167056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00" b="0" i="0" kern="1200" dirty="0">
                <a:solidFill>
                  <a:schemeClr val="tx1"/>
                </a:solidFill>
                <a:effectLst/>
                <a:latin typeface="Amazon Ember Regular" charset="0"/>
                <a:ea typeface="+mn-ea"/>
                <a:cs typeface="+mn-cs"/>
              </a:rPr>
              <a:t>[EXECUTING MIGRATION JOURNEY]:</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So how is the migration journey executed and accelerated?   </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Following the MRA, the initial planning focus is on Portfolio Discovery and Planning, Business Case development and Workload Evaluation and Selection</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This planning forms the basis for the initial or first wave of execution during the</a:t>
            </a:r>
            <a:r>
              <a:rPr lang="en-US" sz="800" b="0" i="0" kern="1200" baseline="0" dirty="0">
                <a:solidFill>
                  <a:schemeClr val="tx1"/>
                </a:solidFill>
                <a:effectLst/>
                <a:latin typeface="Amazon Ember Regular" charset="0"/>
                <a:ea typeface="+mn-ea"/>
                <a:cs typeface="+mn-cs"/>
              </a:rPr>
              <a:t> MRA</a:t>
            </a:r>
            <a:r>
              <a:rPr lang="en-US" sz="800" b="0" i="0" kern="1200" dirty="0">
                <a:solidFill>
                  <a:schemeClr val="tx1"/>
                </a:solidFill>
                <a:effectLst/>
                <a:latin typeface="Amazon Ember Regular" charset="0"/>
                <a:ea typeface="+mn-ea"/>
                <a:cs typeface="+mn-cs"/>
              </a:rPr>
              <a:t> – which includes creating a Migration Plan, Landing Zone, App Design/Migration/Validation, and operation of the migrated applications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Continual</a:t>
            </a:r>
            <a:r>
              <a:rPr lang="en-US" sz="800" b="0" i="0" kern="1200" baseline="0" dirty="0">
                <a:solidFill>
                  <a:schemeClr val="tx1"/>
                </a:solidFill>
                <a:effectLst/>
                <a:latin typeface="Amazon Ember Regular" charset="0"/>
                <a:ea typeface="+mn-ea"/>
                <a:cs typeface="+mn-cs"/>
              </a:rPr>
              <a:t> m</a:t>
            </a:r>
            <a:r>
              <a:rPr lang="en-US" sz="800" b="0" i="0" kern="1200" dirty="0">
                <a:solidFill>
                  <a:schemeClr val="tx1"/>
                </a:solidFill>
                <a:effectLst/>
                <a:latin typeface="Amazon Ember Regular" charset="0"/>
                <a:ea typeface="+mn-ea"/>
                <a:cs typeface="+mn-cs"/>
              </a:rPr>
              <a:t>igrations wave follow, each building upon the experience of the previous</a:t>
            </a:r>
            <a:r>
              <a:rPr lang="en-US" sz="800" b="0" i="0" kern="1200" baseline="0" dirty="0">
                <a:solidFill>
                  <a:schemeClr val="tx1"/>
                </a:solidFill>
                <a:effectLst/>
                <a:latin typeface="Amazon Ember Regular" charset="0"/>
                <a:ea typeface="+mn-ea"/>
                <a:cs typeface="+mn-cs"/>
              </a:rPr>
              <a:t> wave.</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this process cloud expertise</a:t>
            </a:r>
            <a:r>
              <a:rPr lang="en-US" sz="800" b="0" i="0" kern="1200" baseline="0" dirty="0">
                <a:solidFill>
                  <a:schemeClr val="tx1"/>
                </a:solidFill>
                <a:effectLst/>
                <a:latin typeface="Amazon Ember Regular" charset="0"/>
                <a:ea typeface="+mn-ea"/>
                <a:cs typeface="+mn-cs"/>
              </a:rPr>
              <a:t> is built as an </a:t>
            </a:r>
            <a:r>
              <a:rPr lang="en-US" sz="800" b="0" i="0" kern="1200" dirty="0">
                <a:solidFill>
                  <a:schemeClr val="tx1"/>
                </a:solidFill>
                <a:effectLst/>
                <a:latin typeface="Amazon Ember Regular" charset="0"/>
                <a:ea typeface="+mn-ea"/>
                <a:cs typeface="+mn-cs"/>
              </a:rPr>
              <a:t>Operation Model,</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Security &amp; Compliance and Center of Excellence are developed over time.   An agile process is used with sprints focused on developing</a:t>
            </a:r>
            <a:r>
              <a:rPr lang="en-US" sz="800" b="0" i="0" kern="1200" baseline="0" dirty="0">
                <a:solidFill>
                  <a:schemeClr val="tx1"/>
                </a:solidFill>
                <a:effectLst/>
                <a:latin typeface="Amazon Ember Regular" charset="0"/>
                <a:ea typeface="+mn-ea"/>
                <a:cs typeface="+mn-cs"/>
              </a:rPr>
              <a:t> the</a:t>
            </a:r>
            <a:r>
              <a:rPr lang="en-US" sz="800" b="0" i="0" kern="1200" dirty="0">
                <a:solidFill>
                  <a:schemeClr val="tx1"/>
                </a:solidFill>
                <a:effectLst/>
                <a:latin typeface="Amazon Ember Regular" charset="0"/>
                <a:ea typeface="+mn-ea"/>
                <a:cs typeface="+mn-cs"/>
              </a:rPr>
              <a:t> cloud expertise and operation polices &amp; procedures</a:t>
            </a:r>
            <a:r>
              <a:rPr lang="en-US" sz="800" b="0" i="0" kern="1200" baseline="0" dirty="0">
                <a:solidFill>
                  <a:schemeClr val="tx1"/>
                </a:solidFill>
                <a:effectLst/>
                <a:latin typeface="Amazon Ember Regular" charset="0"/>
                <a:ea typeface="+mn-ea"/>
                <a:cs typeface="+mn-cs"/>
              </a:rPr>
              <a:t> to successfully migrate and operate each wave of targeted workloads.</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all this, the Migration Resource Toolkit provides best practices, experiences, artifacts, migration patterns all developed through the experience of migrating over 100 enterprise customers.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After</a:t>
            </a:r>
            <a:r>
              <a:rPr lang="en-US" sz="800" b="0" i="0" kern="1200" baseline="0" dirty="0">
                <a:solidFill>
                  <a:schemeClr val="tx1"/>
                </a:solidFill>
                <a:effectLst/>
                <a:latin typeface="Amazon Ember Regular" charset="0"/>
                <a:ea typeface="+mn-ea"/>
                <a:cs typeface="+mn-cs"/>
              </a:rPr>
              <a:t> many waves of migration and sprints to build cloud expertise, your cloud operating model evolves and matures to successfully manage and operate your migrated applications </a:t>
            </a:r>
            <a:endParaRPr lang="en-US" sz="8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84F3568-9D96-4F57-980F-57E381E20067}" type="slidenum">
              <a:rPr lang="en-US" smtClean="0"/>
              <a:t>3</a:t>
            </a:fld>
            <a:endParaRPr lang="en-US" dirty="0"/>
          </a:p>
        </p:txBody>
      </p:sp>
    </p:spTree>
    <p:extLst>
      <p:ext uri="{BB962C8B-B14F-4D97-AF65-F5344CB8AC3E}">
        <p14:creationId xmlns:p14="http://schemas.microsoft.com/office/powerpoint/2010/main" val="197126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00" b="0" i="0" kern="1200" dirty="0">
                <a:solidFill>
                  <a:schemeClr val="tx1"/>
                </a:solidFill>
                <a:effectLst/>
                <a:latin typeface="Amazon Ember Regular" charset="0"/>
                <a:ea typeface="+mn-ea"/>
                <a:cs typeface="+mn-cs"/>
              </a:rPr>
              <a:t>[EXECUTING MIGRATION JOURNEY]:</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So how is the migration journey executed and accelerated?   </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Following the MRA, the initial planning focus is on Portfolio Discovery and Planning, Business Case development and Workload Evaluation and Selection</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This planning forms the basis for the initial or first wave of execution during the</a:t>
            </a:r>
            <a:r>
              <a:rPr lang="en-US" sz="800" b="0" i="0" kern="1200" baseline="0" dirty="0">
                <a:solidFill>
                  <a:schemeClr val="tx1"/>
                </a:solidFill>
                <a:effectLst/>
                <a:latin typeface="Amazon Ember Regular" charset="0"/>
                <a:ea typeface="+mn-ea"/>
                <a:cs typeface="+mn-cs"/>
              </a:rPr>
              <a:t> MRA</a:t>
            </a:r>
            <a:r>
              <a:rPr lang="en-US" sz="800" b="0" i="0" kern="1200" dirty="0">
                <a:solidFill>
                  <a:schemeClr val="tx1"/>
                </a:solidFill>
                <a:effectLst/>
                <a:latin typeface="Amazon Ember Regular" charset="0"/>
                <a:ea typeface="+mn-ea"/>
                <a:cs typeface="+mn-cs"/>
              </a:rPr>
              <a:t> – which includes creating a Migration Plan, Landing Zone, App Design/Migration/Validation, and operation of the migrated applications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Continual</a:t>
            </a:r>
            <a:r>
              <a:rPr lang="en-US" sz="800" b="0" i="0" kern="1200" baseline="0" dirty="0">
                <a:solidFill>
                  <a:schemeClr val="tx1"/>
                </a:solidFill>
                <a:effectLst/>
                <a:latin typeface="Amazon Ember Regular" charset="0"/>
                <a:ea typeface="+mn-ea"/>
                <a:cs typeface="+mn-cs"/>
              </a:rPr>
              <a:t> m</a:t>
            </a:r>
            <a:r>
              <a:rPr lang="en-US" sz="800" b="0" i="0" kern="1200" dirty="0">
                <a:solidFill>
                  <a:schemeClr val="tx1"/>
                </a:solidFill>
                <a:effectLst/>
                <a:latin typeface="Amazon Ember Regular" charset="0"/>
                <a:ea typeface="+mn-ea"/>
                <a:cs typeface="+mn-cs"/>
              </a:rPr>
              <a:t>igrations wave follow, each building upon the experience of the previous</a:t>
            </a:r>
            <a:r>
              <a:rPr lang="en-US" sz="800" b="0" i="0" kern="1200" baseline="0" dirty="0">
                <a:solidFill>
                  <a:schemeClr val="tx1"/>
                </a:solidFill>
                <a:effectLst/>
                <a:latin typeface="Amazon Ember Regular" charset="0"/>
                <a:ea typeface="+mn-ea"/>
                <a:cs typeface="+mn-cs"/>
              </a:rPr>
              <a:t> wave.</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this process cloud expertise</a:t>
            </a:r>
            <a:r>
              <a:rPr lang="en-US" sz="800" b="0" i="0" kern="1200" baseline="0" dirty="0">
                <a:solidFill>
                  <a:schemeClr val="tx1"/>
                </a:solidFill>
                <a:effectLst/>
                <a:latin typeface="Amazon Ember Regular" charset="0"/>
                <a:ea typeface="+mn-ea"/>
                <a:cs typeface="+mn-cs"/>
              </a:rPr>
              <a:t> is built as an </a:t>
            </a:r>
            <a:r>
              <a:rPr lang="en-US" sz="800" b="0" i="0" kern="1200" dirty="0">
                <a:solidFill>
                  <a:schemeClr val="tx1"/>
                </a:solidFill>
                <a:effectLst/>
                <a:latin typeface="Amazon Ember Regular" charset="0"/>
                <a:ea typeface="+mn-ea"/>
                <a:cs typeface="+mn-cs"/>
              </a:rPr>
              <a:t>Operation Model,</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Security &amp; Compliance and Center of Excellence are developed over time.   An agile process is used with sprints focused on developing</a:t>
            </a:r>
            <a:r>
              <a:rPr lang="en-US" sz="800" b="0" i="0" kern="1200" baseline="0" dirty="0">
                <a:solidFill>
                  <a:schemeClr val="tx1"/>
                </a:solidFill>
                <a:effectLst/>
                <a:latin typeface="Amazon Ember Regular" charset="0"/>
                <a:ea typeface="+mn-ea"/>
                <a:cs typeface="+mn-cs"/>
              </a:rPr>
              <a:t> the</a:t>
            </a:r>
            <a:r>
              <a:rPr lang="en-US" sz="800" b="0" i="0" kern="1200" dirty="0">
                <a:solidFill>
                  <a:schemeClr val="tx1"/>
                </a:solidFill>
                <a:effectLst/>
                <a:latin typeface="Amazon Ember Regular" charset="0"/>
                <a:ea typeface="+mn-ea"/>
                <a:cs typeface="+mn-cs"/>
              </a:rPr>
              <a:t> cloud expertise and operation polices &amp; procedures</a:t>
            </a:r>
            <a:r>
              <a:rPr lang="en-US" sz="800" b="0" i="0" kern="1200" baseline="0" dirty="0">
                <a:solidFill>
                  <a:schemeClr val="tx1"/>
                </a:solidFill>
                <a:effectLst/>
                <a:latin typeface="Amazon Ember Regular" charset="0"/>
                <a:ea typeface="+mn-ea"/>
                <a:cs typeface="+mn-cs"/>
              </a:rPr>
              <a:t> to successfully migrate and operate each wave of targeted workloads.</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all this, the Migration Resource Toolkit provides best practices, experiences, artifacts, migration patterns all developed through the experience of migrating over 100 enterprise customers.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After</a:t>
            </a:r>
            <a:r>
              <a:rPr lang="en-US" sz="800" b="0" i="0" kern="1200" baseline="0" dirty="0">
                <a:solidFill>
                  <a:schemeClr val="tx1"/>
                </a:solidFill>
                <a:effectLst/>
                <a:latin typeface="Amazon Ember Regular" charset="0"/>
                <a:ea typeface="+mn-ea"/>
                <a:cs typeface="+mn-cs"/>
              </a:rPr>
              <a:t> many waves of migration and sprints to build cloud expertise, your cloud operating model evolves and matures to successfully manage and operate your migrated applications </a:t>
            </a:r>
            <a:endParaRPr lang="en-US" sz="8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84F3568-9D96-4F57-980F-57E381E20067}" type="slidenum">
              <a:rPr lang="en-US" smtClean="0"/>
              <a:t>4</a:t>
            </a:fld>
            <a:endParaRPr lang="en-US" dirty="0"/>
          </a:p>
        </p:txBody>
      </p:sp>
    </p:spTree>
    <p:extLst>
      <p:ext uri="{BB962C8B-B14F-4D97-AF65-F5344CB8AC3E}">
        <p14:creationId xmlns:p14="http://schemas.microsoft.com/office/powerpoint/2010/main" val="2527918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00" b="0" i="0" kern="1200" dirty="0">
                <a:solidFill>
                  <a:schemeClr val="tx1"/>
                </a:solidFill>
                <a:effectLst/>
                <a:latin typeface="Amazon Ember Regular" charset="0"/>
                <a:ea typeface="+mn-ea"/>
                <a:cs typeface="+mn-cs"/>
              </a:rPr>
              <a:t>[EXECUTING MIGRATION JOURNEY]:</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So how is the migration journey executed and accelerated?   </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Following the MRA, the initial planning focus is on Portfolio Discovery and Planning, Business Case development and Workload Evaluation and Selection</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This planning forms the basis for the initial or first wave of execution during the</a:t>
            </a:r>
            <a:r>
              <a:rPr lang="en-US" sz="800" b="0" i="0" kern="1200" baseline="0" dirty="0">
                <a:solidFill>
                  <a:schemeClr val="tx1"/>
                </a:solidFill>
                <a:effectLst/>
                <a:latin typeface="Amazon Ember Regular" charset="0"/>
                <a:ea typeface="+mn-ea"/>
                <a:cs typeface="+mn-cs"/>
              </a:rPr>
              <a:t> MRA</a:t>
            </a:r>
            <a:r>
              <a:rPr lang="en-US" sz="800" b="0" i="0" kern="1200" dirty="0">
                <a:solidFill>
                  <a:schemeClr val="tx1"/>
                </a:solidFill>
                <a:effectLst/>
                <a:latin typeface="Amazon Ember Regular" charset="0"/>
                <a:ea typeface="+mn-ea"/>
                <a:cs typeface="+mn-cs"/>
              </a:rPr>
              <a:t> – which includes creating a Migration Plan, Landing Zone, App Design/Migration/Validation, and operation of the migrated applications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Continual</a:t>
            </a:r>
            <a:r>
              <a:rPr lang="en-US" sz="800" b="0" i="0" kern="1200" baseline="0" dirty="0">
                <a:solidFill>
                  <a:schemeClr val="tx1"/>
                </a:solidFill>
                <a:effectLst/>
                <a:latin typeface="Amazon Ember Regular" charset="0"/>
                <a:ea typeface="+mn-ea"/>
                <a:cs typeface="+mn-cs"/>
              </a:rPr>
              <a:t> m</a:t>
            </a:r>
            <a:r>
              <a:rPr lang="en-US" sz="800" b="0" i="0" kern="1200" dirty="0">
                <a:solidFill>
                  <a:schemeClr val="tx1"/>
                </a:solidFill>
                <a:effectLst/>
                <a:latin typeface="Amazon Ember Regular" charset="0"/>
                <a:ea typeface="+mn-ea"/>
                <a:cs typeface="+mn-cs"/>
              </a:rPr>
              <a:t>igrations wave follow, each building upon the experience of the previous</a:t>
            </a:r>
            <a:r>
              <a:rPr lang="en-US" sz="800" b="0" i="0" kern="1200" baseline="0" dirty="0">
                <a:solidFill>
                  <a:schemeClr val="tx1"/>
                </a:solidFill>
                <a:effectLst/>
                <a:latin typeface="Amazon Ember Regular" charset="0"/>
                <a:ea typeface="+mn-ea"/>
                <a:cs typeface="+mn-cs"/>
              </a:rPr>
              <a:t> wave.</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this process cloud expertise</a:t>
            </a:r>
            <a:r>
              <a:rPr lang="en-US" sz="800" b="0" i="0" kern="1200" baseline="0" dirty="0">
                <a:solidFill>
                  <a:schemeClr val="tx1"/>
                </a:solidFill>
                <a:effectLst/>
                <a:latin typeface="Amazon Ember Regular" charset="0"/>
                <a:ea typeface="+mn-ea"/>
                <a:cs typeface="+mn-cs"/>
              </a:rPr>
              <a:t> is built as an </a:t>
            </a:r>
            <a:r>
              <a:rPr lang="en-US" sz="800" b="0" i="0" kern="1200" dirty="0">
                <a:solidFill>
                  <a:schemeClr val="tx1"/>
                </a:solidFill>
                <a:effectLst/>
                <a:latin typeface="Amazon Ember Regular" charset="0"/>
                <a:ea typeface="+mn-ea"/>
                <a:cs typeface="+mn-cs"/>
              </a:rPr>
              <a:t>Operation Model,</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Security &amp; Compliance and Center of Excellence are developed over time.   An agile process is used with sprints focused on developing</a:t>
            </a:r>
            <a:r>
              <a:rPr lang="en-US" sz="800" b="0" i="0" kern="1200" baseline="0" dirty="0">
                <a:solidFill>
                  <a:schemeClr val="tx1"/>
                </a:solidFill>
                <a:effectLst/>
                <a:latin typeface="Amazon Ember Regular" charset="0"/>
                <a:ea typeface="+mn-ea"/>
                <a:cs typeface="+mn-cs"/>
              </a:rPr>
              <a:t> the</a:t>
            </a:r>
            <a:r>
              <a:rPr lang="en-US" sz="800" b="0" i="0" kern="1200" dirty="0">
                <a:solidFill>
                  <a:schemeClr val="tx1"/>
                </a:solidFill>
                <a:effectLst/>
                <a:latin typeface="Amazon Ember Regular" charset="0"/>
                <a:ea typeface="+mn-ea"/>
                <a:cs typeface="+mn-cs"/>
              </a:rPr>
              <a:t> cloud expertise and operation polices &amp; procedures</a:t>
            </a:r>
            <a:r>
              <a:rPr lang="en-US" sz="800" b="0" i="0" kern="1200" baseline="0" dirty="0">
                <a:solidFill>
                  <a:schemeClr val="tx1"/>
                </a:solidFill>
                <a:effectLst/>
                <a:latin typeface="Amazon Ember Regular" charset="0"/>
                <a:ea typeface="+mn-ea"/>
                <a:cs typeface="+mn-cs"/>
              </a:rPr>
              <a:t> to successfully migrate and operate each wave of targeted workloads.</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all this, the Migration Resource Toolkit provides best practices, experiences, artifacts, migration patterns all developed through the experience of migrating over 100 enterprise customers.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After</a:t>
            </a:r>
            <a:r>
              <a:rPr lang="en-US" sz="800" b="0" i="0" kern="1200" baseline="0" dirty="0">
                <a:solidFill>
                  <a:schemeClr val="tx1"/>
                </a:solidFill>
                <a:effectLst/>
                <a:latin typeface="Amazon Ember Regular" charset="0"/>
                <a:ea typeface="+mn-ea"/>
                <a:cs typeface="+mn-cs"/>
              </a:rPr>
              <a:t> many waves of migration and sprints to build cloud expertise, your cloud operating model evolves and matures to successfully manage and operate your migrated applications </a:t>
            </a:r>
            <a:endParaRPr lang="en-US" sz="8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84F3568-9D96-4F57-980F-57E381E20067}" type="slidenum">
              <a:rPr lang="en-US" smtClean="0"/>
              <a:t>5</a:t>
            </a:fld>
            <a:endParaRPr lang="en-US" dirty="0"/>
          </a:p>
        </p:txBody>
      </p:sp>
    </p:spTree>
    <p:extLst>
      <p:ext uri="{BB962C8B-B14F-4D97-AF65-F5344CB8AC3E}">
        <p14:creationId xmlns:p14="http://schemas.microsoft.com/office/powerpoint/2010/main" val="654716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00" b="0" i="0" kern="1200" dirty="0">
                <a:solidFill>
                  <a:schemeClr val="tx1"/>
                </a:solidFill>
                <a:effectLst/>
                <a:latin typeface="Amazon Ember Regular" charset="0"/>
                <a:ea typeface="+mn-ea"/>
                <a:cs typeface="+mn-cs"/>
              </a:rPr>
              <a:t>[EXECUTING MIGRATION JOURNEY]:</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So how is the migration journey executed and accelerated?   </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Following the MRA, the initial planning focus is on Portfolio Discovery and Planning, Business Case development and Workload Evaluation and Selection</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This planning forms the basis for the initial or first wave of execution during the</a:t>
            </a:r>
            <a:r>
              <a:rPr lang="en-US" sz="800" b="0" i="0" kern="1200" baseline="0" dirty="0">
                <a:solidFill>
                  <a:schemeClr val="tx1"/>
                </a:solidFill>
                <a:effectLst/>
                <a:latin typeface="Amazon Ember Regular" charset="0"/>
                <a:ea typeface="+mn-ea"/>
                <a:cs typeface="+mn-cs"/>
              </a:rPr>
              <a:t> MRA</a:t>
            </a:r>
            <a:r>
              <a:rPr lang="en-US" sz="800" b="0" i="0" kern="1200" dirty="0">
                <a:solidFill>
                  <a:schemeClr val="tx1"/>
                </a:solidFill>
                <a:effectLst/>
                <a:latin typeface="Amazon Ember Regular" charset="0"/>
                <a:ea typeface="+mn-ea"/>
                <a:cs typeface="+mn-cs"/>
              </a:rPr>
              <a:t> – which includes creating a Migration Plan, Landing Zone, App Design/Migration/Validation, and operation of the migrated applications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Continual</a:t>
            </a:r>
            <a:r>
              <a:rPr lang="en-US" sz="800" b="0" i="0" kern="1200" baseline="0" dirty="0">
                <a:solidFill>
                  <a:schemeClr val="tx1"/>
                </a:solidFill>
                <a:effectLst/>
                <a:latin typeface="Amazon Ember Regular" charset="0"/>
                <a:ea typeface="+mn-ea"/>
                <a:cs typeface="+mn-cs"/>
              </a:rPr>
              <a:t> m</a:t>
            </a:r>
            <a:r>
              <a:rPr lang="en-US" sz="800" b="0" i="0" kern="1200" dirty="0">
                <a:solidFill>
                  <a:schemeClr val="tx1"/>
                </a:solidFill>
                <a:effectLst/>
                <a:latin typeface="Amazon Ember Regular" charset="0"/>
                <a:ea typeface="+mn-ea"/>
                <a:cs typeface="+mn-cs"/>
              </a:rPr>
              <a:t>igrations wave follow, each building upon the experience of the previous</a:t>
            </a:r>
            <a:r>
              <a:rPr lang="en-US" sz="800" b="0" i="0" kern="1200" baseline="0" dirty="0">
                <a:solidFill>
                  <a:schemeClr val="tx1"/>
                </a:solidFill>
                <a:effectLst/>
                <a:latin typeface="Amazon Ember Regular" charset="0"/>
                <a:ea typeface="+mn-ea"/>
                <a:cs typeface="+mn-cs"/>
              </a:rPr>
              <a:t> wave.</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this process cloud expertise</a:t>
            </a:r>
            <a:r>
              <a:rPr lang="en-US" sz="800" b="0" i="0" kern="1200" baseline="0" dirty="0">
                <a:solidFill>
                  <a:schemeClr val="tx1"/>
                </a:solidFill>
                <a:effectLst/>
                <a:latin typeface="Amazon Ember Regular" charset="0"/>
                <a:ea typeface="+mn-ea"/>
                <a:cs typeface="+mn-cs"/>
              </a:rPr>
              <a:t> is built as an </a:t>
            </a:r>
            <a:r>
              <a:rPr lang="en-US" sz="800" b="0" i="0" kern="1200" dirty="0">
                <a:solidFill>
                  <a:schemeClr val="tx1"/>
                </a:solidFill>
                <a:effectLst/>
                <a:latin typeface="Amazon Ember Regular" charset="0"/>
                <a:ea typeface="+mn-ea"/>
                <a:cs typeface="+mn-cs"/>
              </a:rPr>
              <a:t>Operation Model,</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Security &amp; Compliance and Center of Excellence are developed over time.   An agile process is used with sprints focused on developing</a:t>
            </a:r>
            <a:r>
              <a:rPr lang="en-US" sz="800" b="0" i="0" kern="1200" baseline="0" dirty="0">
                <a:solidFill>
                  <a:schemeClr val="tx1"/>
                </a:solidFill>
                <a:effectLst/>
                <a:latin typeface="Amazon Ember Regular" charset="0"/>
                <a:ea typeface="+mn-ea"/>
                <a:cs typeface="+mn-cs"/>
              </a:rPr>
              <a:t> the</a:t>
            </a:r>
            <a:r>
              <a:rPr lang="en-US" sz="800" b="0" i="0" kern="1200" dirty="0">
                <a:solidFill>
                  <a:schemeClr val="tx1"/>
                </a:solidFill>
                <a:effectLst/>
                <a:latin typeface="Amazon Ember Regular" charset="0"/>
                <a:ea typeface="+mn-ea"/>
                <a:cs typeface="+mn-cs"/>
              </a:rPr>
              <a:t> cloud expertise and operation polices &amp; procedures</a:t>
            </a:r>
            <a:r>
              <a:rPr lang="en-US" sz="800" b="0" i="0" kern="1200" baseline="0" dirty="0">
                <a:solidFill>
                  <a:schemeClr val="tx1"/>
                </a:solidFill>
                <a:effectLst/>
                <a:latin typeface="Amazon Ember Regular" charset="0"/>
                <a:ea typeface="+mn-ea"/>
                <a:cs typeface="+mn-cs"/>
              </a:rPr>
              <a:t> to successfully migrate and operate each wave of targeted workloads.</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all this, the Migration Resource Toolkit provides best practices, experiences, artifacts, migration patterns all developed through the experience of migrating over 100 enterprise customers.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After</a:t>
            </a:r>
            <a:r>
              <a:rPr lang="en-US" sz="800" b="0" i="0" kern="1200" baseline="0" dirty="0">
                <a:solidFill>
                  <a:schemeClr val="tx1"/>
                </a:solidFill>
                <a:effectLst/>
                <a:latin typeface="Amazon Ember Regular" charset="0"/>
                <a:ea typeface="+mn-ea"/>
                <a:cs typeface="+mn-cs"/>
              </a:rPr>
              <a:t> many waves of migration and sprints to build cloud expertise, your cloud operating model evolves and matures to successfully manage and operate your migrated applications </a:t>
            </a:r>
            <a:endParaRPr lang="en-US" sz="8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84F3568-9D96-4F57-980F-57E381E20067}" type="slidenum">
              <a:rPr lang="en-US" smtClean="0"/>
              <a:t>6</a:t>
            </a:fld>
            <a:endParaRPr lang="en-US" dirty="0"/>
          </a:p>
        </p:txBody>
      </p:sp>
    </p:spTree>
    <p:extLst>
      <p:ext uri="{BB962C8B-B14F-4D97-AF65-F5344CB8AC3E}">
        <p14:creationId xmlns:p14="http://schemas.microsoft.com/office/powerpoint/2010/main" val="1391281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00" b="0" i="0" kern="1200" dirty="0">
                <a:solidFill>
                  <a:schemeClr val="tx1"/>
                </a:solidFill>
                <a:effectLst/>
                <a:latin typeface="Amazon Ember Regular" charset="0"/>
                <a:ea typeface="+mn-ea"/>
                <a:cs typeface="+mn-cs"/>
              </a:rPr>
              <a:t>[EXECUTING MIGRATION JOURNEY]:</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So how is the migration journey executed and accelerated?   </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Following the MRA, the initial planning focus is on Portfolio Discovery and Planning, Business Case development and Workload Evaluation and Selection</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This planning forms the basis for the initial or first wave of execution during the</a:t>
            </a:r>
            <a:r>
              <a:rPr lang="en-US" sz="800" b="0" i="0" kern="1200" baseline="0" dirty="0">
                <a:solidFill>
                  <a:schemeClr val="tx1"/>
                </a:solidFill>
                <a:effectLst/>
                <a:latin typeface="Amazon Ember Regular" charset="0"/>
                <a:ea typeface="+mn-ea"/>
                <a:cs typeface="+mn-cs"/>
              </a:rPr>
              <a:t> MRA</a:t>
            </a:r>
            <a:r>
              <a:rPr lang="en-US" sz="800" b="0" i="0" kern="1200" dirty="0">
                <a:solidFill>
                  <a:schemeClr val="tx1"/>
                </a:solidFill>
                <a:effectLst/>
                <a:latin typeface="Amazon Ember Regular" charset="0"/>
                <a:ea typeface="+mn-ea"/>
                <a:cs typeface="+mn-cs"/>
              </a:rPr>
              <a:t> – which includes creating a Migration Plan, Landing Zone, App Design/Migration/Validation, and operation of the migrated applications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Continual</a:t>
            </a:r>
            <a:r>
              <a:rPr lang="en-US" sz="800" b="0" i="0" kern="1200" baseline="0" dirty="0">
                <a:solidFill>
                  <a:schemeClr val="tx1"/>
                </a:solidFill>
                <a:effectLst/>
                <a:latin typeface="Amazon Ember Regular" charset="0"/>
                <a:ea typeface="+mn-ea"/>
                <a:cs typeface="+mn-cs"/>
              </a:rPr>
              <a:t> m</a:t>
            </a:r>
            <a:r>
              <a:rPr lang="en-US" sz="800" b="0" i="0" kern="1200" dirty="0">
                <a:solidFill>
                  <a:schemeClr val="tx1"/>
                </a:solidFill>
                <a:effectLst/>
                <a:latin typeface="Amazon Ember Regular" charset="0"/>
                <a:ea typeface="+mn-ea"/>
                <a:cs typeface="+mn-cs"/>
              </a:rPr>
              <a:t>igrations wave follow, each building upon the experience of the previous</a:t>
            </a:r>
            <a:r>
              <a:rPr lang="en-US" sz="800" b="0" i="0" kern="1200" baseline="0" dirty="0">
                <a:solidFill>
                  <a:schemeClr val="tx1"/>
                </a:solidFill>
                <a:effectLst/>
                <a:latin typeface="Amazon Ember Regular" charset="0"/>
                <a:ea typeface="+mn-ea"/>
                <a:cs typeface="+mn-cs"/>
              </a:rPr>
              <a:t> wave.</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this process cloud expertise</a:t>
            </a:r>
            <a:r>
              <a:rPr lang="en-US" sz="800" b="0" i="0" kern="1200" baseline="0" dirty="0">
                <a:solidFill>
                  <a:schemeClr val="tx1"/>
                </a:solidFill>
                <a:effectLst/>
                <a:latin typeface="Amazon Ember Regular" charset="0"/>
                <a:ea typeface="+mn-ea"/>
                <a:cs typeface="+mn-cs"/>
              </a:rPr>
              <a:t> is built as an </a:t>
            </a:r>
            <a:r>
              <a:rPr lang="en-US" sz="800" b="0" i="0" kern="1200" dirty="0">
                <a:solidFill>
                  <a:schemeClr val="tx1"/>
                </a:solidFill>
                <a:effectLst/>
                <a:latin typeface="Amazon Ember Regular" charset="0"/>
                <a:ea typeface="+mn-ea"/>
                <a:cs typeface="+mn-cs"/>
              </a:rPr>
              <a:t>Operation Model,</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Security &amp; Compliance and Center of Excellence are developed over time.   An agile process is used with sprints focused on developing</a:t>
            </a:r>
            <a:r>
              <a:rPr lang="en-US" sz="800" b="0" i="0" kern="1200" baseline="0" dirty="0">
                <a:solidFill>
                  <a:schemeClr val="tx1"/>
                </a:solidFill>
                <a:effectLst/>
                <a:latin typeface="Amazon Ember Regular" charset="0"/>
                <a:ea typeface="+mn-ea"/>
                <a:cs typeface="+mn-cs"/>
              </a:rPr>
              <a:t> the</a:t>
            </a:r>
            <a:r>
              <a:rPr lang="en-US" sz="800" b="0" i="0" kern="1200" dirty="0">
                <a:solidFill>
                  <a:schemeClr val="tx1"/>
                </a:solidFill>
                <a:effectLst/>
                <a:latin typeface="Amazon Ember Regular" charset="0"/>
                <a:ea typeface="+mn-ea"/>
                <a:cs typeface="+mn-cs"/>
              </a:rPr>
              <a:t> cloud expertise and operation polices &amp; procedures</a:t>
            </a:r>
            <a:r>
              <a:rPr lang="en-US" sz="800" b="0" i="0" kern="1200" baseline="0" dirty="0">
                <a:solidFill>
                  <a:schemeClr val="tx1"/>
                </a:solidFill>
                <a:effectLst/>
                <a:latin typeface="Amazon Ember Regular" charset="0"/>
                <a:ea typeface="+mn-ea"/>
                <a:cs typeface="+mn-cs"/>
              </a:rPr>
              <a:t> to successfully migrate and operate each wave of targeted workloads.</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all this, the Migration Resource Toolkit provides best practices, experiences, artifacts, migration patterns all developed through the experience of migrating over 100 enterprise customers.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After</a:t>
            </a:r>
            <a:r>
              <a:rPr lang="en-US" sz="800" b="0" i="0" kern="1200" baseline="0" dirty="0">
                <a:solidFill>
                  <a:schemeClr val="tx1"/>
                </a:solidFill>
                <a:effectLst/>
                <a:latin typeface="Amazon Ember Regular" charset="0"/>
                <a:ea typeface="+mn-ea"/>
                <a:cs typeface="+mn-cs"/>
              </a:rPr>
              <a:t> many waves of migration and sprints to build cloud expertise, your cloud operating model evolves and matures to successfully manage and operate your migrated applications </a:t>
            </a:r>
            <a:endParaRPr lang="en-US" sz="8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84F3568-9D96-4F57-980F-57E381E20067}" type="slidenum">
              <a:rPr lang="en-US" smtClean="0"/>
              <a:t>10</a:t>
            </a:fld>
            <a:endParaRPr lang="en-US" dirty="0"/>
          </a:p>
        </p:txBody>
      </p:sp>
    </p:spTree>
    <p:extLst>
      <p:ext uri="{BB962C8B-B14F-4D97-AF65-F5344CB8AC3E}">
        <p14:creationId xmlns:p14="http://schemas.microsoft.com/office/powerpoint/2010/main" val="1686306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00" b="0" i="0" kern="1200" dirty="0">
                <a:solidFill>
                  <a:schemeClr val="tx1"/>
                </a:solidFill>
                <a:effectLst/>
                <a:latin typeface="Amazon Ember Regular" charset="0"/>
                <a:ea typeface="+mn-ea"/>
                <a:cs typeface="+mn-cs"/>
              </a:rPr>
              <a:t>[EXECUTING MIGRATION JOURNEY]:</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So how is the migration journey executed and accelerated?   </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Following the MRA, the initial planning focus is on Portfolio Discovery and Planning, Business Case development and Workload Evaluation and Selection</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This planning forms the basis for the initial or first wave of execution during the</a:t>
            </a:r>
            <a:r>
              <a:rPr lang="en-US" sz="800" b="0" i="0" kern="1200" baseline="0" dirty="0">
                <a:solidFill>
                  <a:schemeClr val="tx1"/>
                </a:solidFill>
                <a:effectLst/>
                <a:latin typeface="Amazon Ember Regular" charset="0"/>
                <a:ea typeface="+mn-ea"/>
                <a:cs typeface="+mn-cs"/>
              </a:rPr>
              <a:t> MRA</a:t>
            </a:r>
            <a:r>
              <a:rPr lang="en-US" sz="800" b="0" i="0" kern="1200" dirty="0">
                <a:solidFill>
                  <a:schemeClr val="tx1"/>
                </a:solidFill>
                <a:effectLst/>
                <a:latin typeface="Amazon Ember Regular" charset="0"/>
                <a:ea typeface="+mn-ea"/>
                <a:cs typeface="+mn-cs"/>
              </a:rPr>
              <a:t> – which includes creating a Migration Plan, Landing Zone, App Design/Migration/Validation, and operation of the migrated applications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Continual</a:t>
            </a:r>
            <a:r>
              <a:rPr lang="en-US" sz="800" b="0" i="0" kern="1200" baseline="0" dirty="0">
                <a:solidFill>
                  <a:schemeClr val="tx1"/>
                </a:solidFill>
                <a:effectLst/>
                <a:latin typeface="Amazon Ember Regular" charset="0"/>
                <a:ea typeface="+mn-ea"/>
                <a:cs typeface="+mn-cs"/>
              </a:rPr>
              <a:t> m</a:t>
            </a:r>
            <a:r>
              <a:rPr lang="en-US" sz="800" b="0" i="0" kern="1200" dirty="0">
                <a:solidFill>
                  <a:schemeClr val="tx1"/>
                </a:solidFill>
                <a:effectLst/>
                <a:latin typeface="Amazon Ember Regular" charset="0"/>
                <a:ea typeface="+mn-ea"/>
                <a:cs typeface="+mn-cs"/>
              </a:rPr>
              <a:t>igrations wave follow, each building upon the experience of the previous</a:t>
            </a:r>
            <a:r>
              <a:rPr lang="en-US" sz="800" b="0" i="0" kern="1200" baseline="0" dirty="0">
                <a:solidFill>
                  <a:schemeClr val="tx1"/>
                </a:solidFill>
                <a:effectLst/>
                <a:latin typeface="Amazon Ember Regular" charset="0"/>
                <a:ea typeface="+mn-ea"/>
                <a:cs typeface="+mn-cs"/>
              </a:rPr>
              <a:t> wave.</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this process cloud expertise</a:t>
            </a:r>
            <a:r>
              <a:rPr lang="en-US" sz="800" b="0" i="0" kern="1200" baseline="0" dirty="0">
                <a:solidFill>
                  <a:schemeClr val="tx1"/>
                </a:solidFill>
                <a:effectLst/>
                <a:latin typeface="Amazon Ember Regular" charset="0"/>
                <a:ea typeface="+mn-ea"/>
                <a:cs typeface="+mn-cs"/>
              </a:rPr>
              <a:t> is built as an </a:t>
            </a:r>
            <a:r>
              <a:rPr lang="en-US" sz="800" b="0" i="0" kern="1200" dirty="0">
                <a:solidFill>
                  <a:schemeClr val="tx1"/>
                </a:solidFill>
                <a:effectLst/>
                <a:latin typeface="Amazon Ember Regular" charset="0"/>
                <a:ea typeface="+mn-ea"/>
                <a:cs typeface="+mn-cs"/>
              </a:rPr>
              <a:t>Operation Model,</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Security &amp; Compliance and Center of Excellence are developed over time.   An agile process is used with sprints focused on developing</a:t>
            </a:r>
            <a:r>
              <a:rPr lang="en-US" sz="800" b="0" i="0" kern="1200" baseline="0" dirty="0">
                <a:solidFill>
                  <a:schemeClr val="tx1"/>
                </a:solidFill>
                <a:effectLst/>
                <a:latin typeface="Amazon Ember Regular" charset="0"/>
                <a:ea typeface="+mn-ea"/>
                <a:cs typeface="+mn-cs"/>
              </a:rPr>
              <a:t> the</a:t>
            </a:r>
            <a:r>
              <a:rPr lang="en-US" sz="800" b="0" i="0" kern="1200" dirty="0">
                <a:solidFill>
                  <a:schemeClr val="tx1"/>
                </a:solidFill>
                <a:effectLst/>
                <a:latin typeface="Amazon Ember Regular" charset="0"/>
                <a:ea typeface="+mn-ea"/>
                <a:cs typeface="+mn-cs"/>
              </a:rPr>
              <a:t> cloud expertise and operation polices &amp; procedures</a:t>
            </a:r>
            <a:r>
              <a:rPr lang="en-US" sz="800" b="0" i="0" kern="1200" baseline="0" dirty="0">
                <a:solidFill>
                  <a:schemeClr val="tx1"/>
                </a:solidFill>
                <a:effectLst/>
                <a:latin typeface="Amazon Ember Regular" charset="0"/>
                <a:ea typeface="+mn-ea"/>
                <a:cs typeface="+mn-cs"/>
              </a:rPr>
              <a:t> to successfully migrate and operate each wave of targeted workloads.</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all this, the Migration Resource Toolkit provides best practices, experiences, artifacts, migration patterns all developed through the experience of migrating over 100 enterprise customers.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After</a:t>
            </a:r>
            <a:r>
              <a:rPr lang="en-US" sz="800" b="0" i="0" kern="1200" baseline="0" dirty="0">
                <a:solidFill>
                  <a:schemeClr val="tx1"/>
                </a:solidFill>
                <a:effectLst/>
                <a:latin typeface="Amazon Ember Regular" charset="0"/>
                <a:ea typeface="+mn-ea"/>
                <a:cs typeface="+mn-cs"/>
              </a:rPr>
              <a:t> many waves of migration and sprints to build cloud expertise, your cloud operating model evolves and matures to successfully manage and operate your migrated applications </a:t>
            </a:r>
            <a:endParaRPr lang="en-US" sz="8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84F3568-9D96-4F57-980F-57E381E20067}" type="slidenum">
              <a:rPr lang="en-US" smtClean="0"/>
              <a:t>11</a:t>
            </a:fld>
            <a:endParaRPr lang="en-US" dirty="0"/>
          </a:p>
        </p:txBody>
      </p:sp>
    </p:spTree>
    <p:extLst>
      <p:ext uri="{BB962C8B-B14F-4D97-AF65-F5344CB8AC3E}">
        <p14:creationId xmlns:p14="http://schemas.microsoft.com/office/powerpoint/2010/main" val="3545358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 Placeholder 9"/>
          <p:cNvSpPr>
            <a:spLocks noGrp="1"/>
          </p:cNvSpPr>
          <p:nvPr>
            <p:ph type="body" sz="quarter" idx="15"/>
          </p:nvPr>
        </p:nvSpPr>
        <p:spPr>
          <a:xfrm>
            <a:off x="5423925" y="4784820"/>
            <a:ext cx="6336704" cy="528159"/>
          </a:xfrm>
          <a:prstGeom prst="rect">
            <a:avLst/>
          </a:prstGeom>
        </p:spPr>
        <p:txBody>
          <a:bodyPr anchor="t"/>
          <a:lstStyle>
            <a:lvl1pPr marL="0" indent="0">
              <a:buNone/>
              <a:defRPr sz="1600">
                <a:solidFill>
                  <a:schemeClr val="bg1"/>
                </a:solidFill>
                <a:latin typeface="+mj-lt"/>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19" name="Title 1"/>
          <p:cNvSpPr>
            <a:spLocks noGrp="1"/>
          </p:cNvSpPr>
          <p:nvPr>
            <p:ph type="title"/>
          </p:nvPr>
        </p:nvSpPr>
        <p:spPr>
          <a:xfrm>
            <a:off x="5423925" y="4453020"/>
            <a:ext cx="6336704" cy="702411"/>
          </a:xfrm>
        </p:spPr>
        <p:txBody>
          <a:bodyPr anchor="t" anchorCtr="0"/>
          <a:lstStyle>
            <a:lvl1pPr>
              <a:lnSpc>
                <a:spcPct val="85000"/>
              </a:lnSpc>
              <a:defRPr sz="2400">
                <a:solidFill>
                  <a:schemeClr val="bg1"/>
                </a:solidFill>
                <a:latin typeface="+mj-lt"/>
              </a:defRPr>
            </a:lvl1pPr>
          </a:lstStyle>
          <a:p>
            <a:r>
              <a:rPr lang="en-US"/>
              <a:t>Click to edit Master title style</a:t>
            </a:r>
            <a:endParaRPr lang="en-AU" dirty="0"/>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14531" y="217071"/>
            <a:ext cx="2520231" cy="301405"/>
          </a:xfrm>
          <a:prstGeom prst="rect">
            <a:avLst/>
          </a:prstGeom>
          <a:extLst>
            <a:ext uri="{909E8E84-426E-40DD-AFC4-6F175D3DCCD1}">
              <a14:hiddenFill xmlns:a14="http://schemas.microsoft.com/office/drawing/2010/main">
                <a:solidFill>
                  <a:srgbClr val="FFFFFF"/>
                </a:solidFill>
              </a14:hiddenFill>
            </a:ext>
          </a:extLst>
        </p:spPr>
      </p:pic>
      <p:sp>
        <p:nvSpPr>
          <p:cNvPr id="12" name="Text Placeholder 4"/>
          <p:cNvSpPr>
            <a:spLocks noGrp="1"/>
          </p:cNvSpPr>
          <p:nvPr>
            <p:ph type="body" sz="quarter" idx="13"/>
          </p:nvPr>
        </p:nvSpPr>
        <p:spPr>
          <a:xfrm>
            <a:off x="5423925" y="5165513"/>
            <a:ext cx="6339840" cy="215900"/>
          </a:xfrm>
        </p:spPr>
        <p:txBody>
          <a:bodyPr anchor="b" anchorCtr="0"/>
          <a:lstStyle>
            <a:lvl1pPr marL="0" indent="0">
              <a:buNone/>
              <a:defRPr sz="1200" baseline="0">
                <a:solidFill>
                  <a:schemeClr val="bg1"/>
                </a:solidFill>
                <a:latin typeface="+mj-lt"/>
              </a:defRPr>
            </a:lvl1pPr>
          </a:lstStyle>
          <a:p>
            <a:pPr lvl="0"/>
            <a:r>
              <a:rPr lang="en-US"/>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Content_Chart">
    <p:spTree>
      <p:nvGrpSpPr>
        <p:cNvPr id="1" name=""/>
        <p:cNvGrpSpPr/>
        <p:nvPr/>
      </p:nvGrpSpPr>
      <p:grpSpPr>
        <a:xfrm>
          <a:off x="0" y="0"/>
          <a:ext cx="0" cy="0"/>
          <a:chOff x="0" y="0"/>
          <a:chExt cx="0" cy="0"/>
        </a:xfrm>
      </p:grpSpPr>
      <p:sp>
        <p:nvSpPr>
          <p:cNvPr id="8" name="Chart Placeholder 7"/>
          <p:cNvSpPr>
            <a:spLocks noGrp="1"/>
          </p:cNvSpPr>
          <p:nvPr>
            <p:ph type="chart" sz="quarter" idx="18" hasCustomPrompt="1"/>
          </p:nvPr>
        </p:nvSpPr>
        <p:spPr>
          <a:xfrm>
            <a:off x="6091033" y="283464"/>
            <a:ext cx="5705856" cy="6010656"/>
          </a:xfrm>
        </p:spPr>
        <p:txBody>
          <a:bodyPr tIns="1828800"/>
          <a:lstStyle>
            <a:lvl1pPr marL="0" indent="0" algn="ctr">
              <a:buNone/>
              <a:defRPr sz="1600" baseline="0">
                <a:latin typeface="+mn-lt"/>
              </a:defRPr>
            </a:lvl1pPr>
          </a:lstStyle>
          <a:p>
            <a:r>
              <a:rPr lang="en-US" sz="1600" dirty="0"/>
              <a:t>Click icon to insert chart</a:t>
            </a:r>
            <a:endParaRPr lang="en-US" dirty="0"/>
          </a:p>
        </p:txBody>
      </p:sp>
      <p:sp>
        <p:nvSpPr>
          <p:cNvPr id="4" name="Title 3"/>
          <p:cNvSpPr>
            <a:spLocks noGrp="1"/>
          </p:cNvSpPr>
          <p:nvPr>
            <p:ph type="title"/>
          </p:nvPr>
        </p:nvSpPr>
        <p:spPr>
          <a:xfrm>
            <a:off x="414528" y="349697"/>
            <a:ext cx="5364480" cy="609600"/>
          </a:xfrm>
        </p:spPr>
        <p:txBody>
          <a:bodyPr/>
          <a:lstStyle>
            <a:lvl1pPr>
              <a:defRPr>
                <a:latin typeface="+mn-lt"/>
              </a:defRPr>
            </a:lvl1pPr>
          </a:lstStyle>
          <a:p>
            <a:r>
              <a:rPr lang="en-US"/>
              <a:t>Click to edit Master title style</a:t>
            </a:r>
            <a:endParaRPr lang="en-US" dirty="0"/>
          </a:p>
        </p:txBody>
      </p:sp>
      <p:sp>
        <p:nvSpPr>
          <p:cNvPr id="6" name="Text Placeholder 4"/>
          <p:cNvSpPr>
            <a:spLocks noGrp="1"/>
          </p:cNvSpPr>
          <p:nvPr>
            <p:ph type="body" sz="quarter" idx="21"/>
          </p:nvPr>
        </p:nvSpPr>
        <p:spPr>
          <a:xfrm>
            <a:off x="414529" y="1409454"/>
            <a:ext cx="5363633" cy="4882896"/>
          </a:xfrm>
        </p:spPr>
        <p:txBody>
          <a:bodyPr/>
          <a:lstStyle>
            <a:lvl1pPr>
              <a:defRPr>
                <a:latin typeface="+mn-lt"/>
              </a:defRPr>
            </a:lvl1pPr>
            <a:lvl2pPr>
              <a:defRPr>
                <a:latin typeface="+mn-lt"/>
              </a:defRPr>
            </a:lvl2pPr>
            <a:lvl3pPr>
              <a:defRPr>
                <a:latin typeface="+mn-lt"/>
              </a:defRPr>
            </a:lvl3pPr>
          </a:lstStyle>
          <a:p>
            <a:pPr lvl="0"/>
            <a:r>
              <a:rPr lang="en-US"/>
              <a:t>Click to 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Content_Table">
    <p:spTree>
      <p:nvGrpSpPr>
        <p:cNvPr id="1" name=""/>
        <p:cNvGrpSpPr/>
        <p:nvPr/>
      </p:nvGrpSpPr>
      <p:grpSpPr>
        <a:xfrm>
          <a:off x="0" y="0"/>
          <a:ext cx="0" cy="0"/>
          <a:chOff x="0" y="0"/>
          <a:chExt cx="0" cy="0"/>
        </a:xfrm>
      </p:grpSpPr>
      <p:sp>
        <p:nvSpPr>
          <p:cNvPr id="7" name="Table Placeholder 6"/>
          <p:cNvSpPr>
            <a:spLocks noGrp="1"/>
          </p:cNvSpPr>
          <p:nvPr>
            <p:ph type="tbl" sz="quarter" idx="19" hasCustomPrompt="1"/>
          </p:nvPr>
        </p:nvSpPr>
        <p:spPr>
          <a:xfrm>
            <a:off x="6096705" y="283464"/>
            <a:ext cx="5700184" cy="6010656"/>
          </a:xfrm>
        </p:spPr>
        <p:txBody>
          <a:bodyPr tIns="1828800"/>
          <a:lstStyle>
            <a:lvl1pPr marL="0" indent="0" algn="ctr">
              <a:buNone/>
              <a:defRPr sz="1600">
                <a:latin typeface="+mj-lt"/>
              </a:defRPr>
            </a:lvl1pPr>
          </a:lstStyle>
          <a:p>
            <a:r>
              <a:rPr lang="en-US" dirty="0"/>
              <a:t>Click icon to insert table</a:t>
            </a:r>
          </a:p>
        </p:txBody>
      </p:sp>
      <p:sp>
        <p:nvSpPr>
          <p:cNvPr id="4" name="Title 3"/>
          <p:cNvSpPr>
            <a:spLocks noGrp="1"/>
          </p:cNvSpPr>
          <p:nvPr>
            <p:ph type="title"/>
          </p:nvPr>
        </p:nvSpPr>
        <p:spPr>
          <a:xfrm>
            <a:off x="414528" y="349697"/>
            <a:ext cx="5364480" cy="609600"/>
          </a:xfrm>
        </p:spPr>
        <p:txBody>
          <a:bodyPr/>
          <a:lstStyle>
            <a:lvl1pPr>
              <a:defRPr>
                <a:latin typeface="+mj-lt"/>
              </a:defRPr>
            </a:lvl1pPr>
          </a:lstStyle>
          <a:p>
            <a:r>
              <a:rPr lang="en-US"/>
              <a:t>Click to edit Master title style</a:t>
            </a:r>
            <a:endParaRPr lang="en-US" dirty="0"/>
          </a:p>
        </p:txBody>
      </p:sp>
      <p:sp>
        <p:nvSpPr>
          <p:cNvPr id="6" name="Text Placeholder 4"/>
          <p:cNvSpPr>
            <a:spLocks noGrp="1"/>
          </p:cNvSpPr>
          <p:nvPr>
            <p:ph type="body" sz="quarter" idx="21"/>
          </p:nvPr>
        </p:nvSpPr>
        <p:spPr>
          <a:xfrm>
            <a:off x="414529" y="1409454"/>
            <a:ext cx="5363633" cy="4882896"/>
          </a:xfrm>
        </p:spPr>
        <p:txBody>
          <a:bodyPr/>
          <a:lstStyle>
            <a:lvl1pPr>
              <a:defRPr>
                <a:latin typeface="+mj-lt"/>
              </a:defRPr>
            </a:lvl1pPr>
            <a:lvl2pPr>
              <a:defRPr>
                <a:latin typeface="+mj-lt"/>
              </a:defRPr>
            </a:lvl2pPr>
            <a:lvl3pPr>
              <a:defRPr>
                <a:latin typeface="+mj-lt"/>
              </a:defRPr>
            </a:lvl3pPr>
          </a:lstStyle>
          <a:p>
            <a:pPr lvl="0"/>
            <a:r>
              <a:rPr lang="en-US"/>
              <a:t>Click to 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Photo">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1405923"/>
            <a:ext cx="12192000" cy="4872956"/>
          </a:xfrm>
        </p:spPr>
        <p:txBody>
          <a:bodyPr tIns="1828800"/>
          <a:lstStyle>
            <a:lvl1pPr marL="0" indent="0" algn="ctr">
              <a:buNone/>
              <a:defRPr sz="1600">
                <a:latin typeface="+mj-lt"/>
              </a:defRPr>
            </a:lvl1pPr>
          </a:lstStyle>
          <a:p>
            <a:r>
              <a:rPr lang="en-US" dirty="0"/>
              <a:t>Insert Picture</a:t>
            </a:r>
          </a:p>
        </p:txBody>
      </p:sp>
      <p:sp>
        <p:nvSpPr>
          <p:cNvPr id="3" name="Title 2"/>
          <p:cNvSpPr>
            <a:spLocks noGrp="1"/>
          </p:cNvSpPr>
          <p:nvPr>
            <p:ph type="title"/>
          </p:nvPr>
        </p:nvSpPr>
        <p:spPr/>
        <p:txBody>
          <a:bodyPr/>
          <a:lstStyle>
            <a:lvl1pPr>
              <a:defRPr>
                <a:latin typeface="+mj-lt"/>
              </a:defRPr>
            </a:lvl1pPr>
          </a:lstStyle>
          <a:p>
            <a:r>
              <a:rPr lang="en-US"/>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_No Title">
    <p:spTree>
      <p:nvGrpSpPr>
        <p:cNvPr id="1" name=""/>
        <p:cNvGrpSpPr/>
        <p:nvPr/>
      </p:nvGrpSpPr>
      <p:grpSpPr>
        <a:xfrm>
          <a:off x="0" y="0"/>
          <a:ext cx="0" cy="0"/>
          <a:chOff x="0" y="0"/>
          <a:chExt cx="0" cy="0"/>
        </a:xfrm>
      </p:grpSpPr>
      <p:sp>
        <p:nvSpPr>
          <p:cNvPr id="6" name="Rectangle 5"/>
          <p:cNvSpPr/>
          <p:nvPr userDrawn="1"/>
        </p:nvSpPr>
        <p:spPr bwMode="white">
          <a:xfrm>
            <a:off x="409352" y="1033840"/>
            <a:ext cx="1343025" cy="415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
        <p:nvSpPr>
          <p:cNvPr id="8" name="Picture Placeholder 7"/>
          <p:cNvSpPr>
            <a:spLocks noGrp="1"/>
          </p:cNvSpPr>
          <p:nvPr>
            <p:ph type="pic" sz="quarter" idx="17" hasCustomPrompt="1"/>
          </p:nvPr>
        </p:nvSpPr>
        <p:spPr>
          <a:xfrm>
            <a:off x="0" y="-1"/>
            <a:ext cx="12192000" cy="6278880"/>
          </a:xfrm>
        </p:spPr>
        <p:txBody>
          <a:bodyPr tIns="1828800"/>
          <a:lstStyle>
            <a:lvl1pPr marL="0" indent="0" algn="ctr">
              <a:buNone/>
              <a:defRPr sz="1600"/>
            </a:lvl1pPr>
          </a:lstStyle>
          <a:p>
            <a:r>
              <a:rPr lang="en-US" dirty="0"/>
              <a:t>Insert Picture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10148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9885" y="195044"/>
            <a:ext cx="11375136" cy="622300"/>
          </a:xfrm>
        </p:spPr>
        <p:txBody>
          <a:bodyPr anchor="b" anchorCtr="0"/>
          <a:lstStyle>
            <a:lvl1pPr>
              <a:defRPr>
                <a:latin typeface="+mj-lt"/>
              </a:defRPr>
            </a:lvl1pPr>
          </a:lstStyle>
          <a:p>
            <a:r>
              <a:rPr lang="en-US"/>
              <a:t>Click to edit Master title style</a:t>
            </a:r>
            <a:endParaRPr lang="en-AU" dirty="0"/>
          </a:p>
        </p:txBody>
      </p:sp>
      <p:sp>
        <p:nvSpPr>
          <p:cNvPr id="7" name="Text Placeholder 6"/>
          <p:cNvSpPr>
            <a:spLocks noGrp="1"/>
          </p:cNvSpPr>
          <p:nvPr>
            <p:ph type="body" sz="quarter" idx="14"/>
          </p:nvPr>
        </p:nvSpPr>
        <p:spPr>
          <a:xfrm>
            <a:off x="409885" y="712587"/>
            <a:ext cx="11375136" cy="581025"/>
          </a:xfrm>
        </p:spPr>
        <p:txBody>
          <a:bodyPr/>
          <a:lstStyle>
            <a:lvl1pPr marL="0" indent="0">
              <a:lnSpc>
                <a:spcPct val="90000"/>
              </a:lnSpc>
              <a:spcBef>
                <a:spcPts val="0"/>
              </a:spcBef>
              <a:buNone/>
              <a:defRPr sz="1600">
                <a:solidFill>
                  <a:schemeClr val="accent1"/>
                </a:solidFill>
                <a:latin typeface="+mj-lt"/>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verarching Title_Title only">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14528" y="371994"/>
            <a:ext cx="11375136" cy="581025"/>
          </a:xfrm>
        </p:spPr>
        <p:txBody>
          <a:bodyPr/>
          <a:lstStyle>
            <a:lvl1pPr marL="0" indent="0">
              <a:lnSpc>
                <a:spcPct val="90000"/>
              </a:lnSpc>
              <a:spcBef>
                <a:spcPts val="0"/>
              </a:spcBef>
              <a:buNone/>
              <a:defRPr sz="1600">
                <a:solidFill>
                  <a:schemeClr val="accent1"/>
                </a:solidFill>
                <a:latin typeface="+mj-lt"/>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414528" y="432126"/>
            <a:ext cx="11375136" cy="609600"/>
          </a:xfrm>
        </p:spPr>
        <p:txBody>
          <a:bodyPr anchor="b" anchorCtr="0"/>
          <a:lstStyle>
            <a:lvl1pPr>
              <a:defRPr>
                <a:latin typeface="+mj-lt"/>
              </a:defRPr>
            </a:lvl1pPr>
          </a:lstStyle>
          <a:p>
            <a:r>
              <a:rPr lang="en-US"/>
              <a:t>Click to edit Master title style</a:t>
            </a:r>
            <a:endParaRPr lang="en-AU" dirty="0"/>
          </a:p>
        </p:txBody>
      </p:sp>
    </p:spTree>
    <p:extLst>
      <p:ext uri="{BB962C8B-B14F-4D97-AF65-F5344CB8AC3E}">
        <p14:creationId xmlns:p14="http://schemas.microsoft.com/office/powerpoint/2010/main" val="49020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footer">
    <p:spTree>
      <p:nvGrpSpPr>
        <p:cNvPr id="1" name=""/>
        <p:cNvGrpSpPr/>
        <p:nvPr/>
      </p:nvGrpSpPr>
      <p:grpSpPr>
        <a:xfrm>
          <a:off x="0" y="0"/>
          <a:ext cx="0" cy="0"/>
          <a:chOff x="0" y="0"/>
          <a:chExt cx="0" cy="0"/>
        </a:xfrm>
      </p:grpSpPr>
      <p:sp>
        <p:nvSpPr>
          <p:cNvPr id="5" name="Rectangle 4"/>
          <p:cNvSpPr/>
          <p:nvPr userDrawn="1"/>
        </p:nvSpPr>
        <p:spPr bwMode="white">
          <a:xfrm>
            <a:off x="428625" y="993777"/>
            <a:ext cx="1514475" cy="425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Tree>
    <p:extLst>
      <p:ext uri="{BB962C8B-B14F-4D97-AF65-F5344CB8AC3E}">
        <p14:creationId xmlns:p14="http://schemas.microsoft.com/office/powerpoint/2010/main" val="9329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bwMode="white">
          <a:xfrm>
            <a:off x="428625" y="993777"/>
            <a:ext cx="1514475" cy="425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 name="Rectangle 2"/>
          <p:cNvSpPr/>
          <p:nvPr userDrawn="1"/>
        </p:nvSpPr>
        <p:spPr>
          <a:xfrm>
            <a:off x="1" y="0"/>
            <a:ext cx="12212407" cy="68658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93" dirty="0"/>
          </a:p>
        </p:txBody>
      </p:sp>
      <p:sp>
        <p:nvSpPr>
          <p:cNvPr id="7" name="TextBox 6"/>
          <p:cNvSpPr txBox="1"/>
          <p:nvPr userDrawn="1"/>
        </p:nvSpPr>
        <p:spPr>
          <a:xfrm>
            <a:off x="4513268" y="2969089"/>
            <a:ext cx="3185872" cy="647485"/>
          </a:xfrm>
          <a:prstGeom prst="rect">
            <a:avLst/>
          </a:prstGeom>
          <a:noFill/>
        </p:spPr>
        <p:txBody>
          <a:bodyPr wrap="none" lIns="0" tIns="0" rIns="0" bIns="0" rtlCol="0" anchor="b">
            <a:spAutoFit/>
          </a:bodyPr>
          <a:lstStyle/>
          <a:p>
            <a:pPr lvl="0" algn="ctr">
              <a:lnSpc>
                <a:spcPct val="85000"/>
              </a:lnSpc>
              <a:defRPr/>
            </a:pPr>
            <a:r>
              <a:rPr lang="en-AU" sz="4950" b="1" dirty="0">
                <a:solidFill>
                  <a:prstClr val="white"/>
                </a:solidFill>
              </a:rPr>
              <a:t>Thank You</a:t>
            </a:r>
          </a:p>
        </p:txBody>
      </p:sp>
      <p:cxnSp>
        <p:nvCxnSpPr>
          <p:cNvPr id="9" name="Straight Connector 8"/>
          <p:cNvCxnSpPr>
            <a:cxnSpLocks/>
          </p:cNvCxnSpPr>
          <p:nvPr userDrawn="1"/>
        </p:nvCxnSpPr>
        <p:spPr>
          <a:xfrm>
            <a:off x="5496603" y="3940608"/>
            <a:ext cx="12192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943348" y="4361399"/>
            <a:ext cx="8325709" cy="369332"/>
          </a:xfrm>
        </p:spPr>
        <p:txBody>
          <a:bodyPr wrap="square" anchor="ctr" anchorCtr="0">
            <a:spAutoFit/>
          </a:bodyPr>
          <a:lstStyle>
            <a:lvl1pPr marL="0" indent="0" algn="ctr">
              <a:buNone/>
              <a:defRPr>
                <a:solidFill>
                  <a:schemeClr val="bg1"/>
                </a:solidFill>
              </a:defRPr>
            </a:lvl1pPr>
          </a:lstStyle>
          <a:p>
            <a:pPr lvl="0"/>
            <a:r>
              <a:rPr lang="en-US" dirty="0"/>
              <a:t>Insert text here</a:t>
            </a:r>
          </a:p>
        </p:txBody>
      </p:sp>
    </p:spTree>
    <p:extLst>
      <p:ext uri="{BB962C8B-B14F-4D97-AF65-F5344CB8AC3E}">
        <p14:creationId xmlns:p14="http://schemas.microsoft.com/office/powerpoint/2010/main" val="11525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14528" y="5195362"/>
            <a:ext cx="11375136" cy="702411"/>
          </a:xfrm>
        </p:spPr>
        <p:txBody>
          <a:bodyPr anchor="t" anchorCtr="0"/>
          <a:lstStyle>
            <a:lvl1pPr>
              <a:lnSpc>
                <a:spcPct val="85000"/>
              </a:lnSpc>
              <a:defRPr sz="2600">
                <a:solidFill>
                  <a:schemeClr val="bg2"/>
                </a:solidFill>
                <a:latin typeface="+mj-lt"/>
              </a:defRPr>
            </a:lvl1pPr>
          </a:lstStyle>
          <a:p>
            <a:r>
              <a:rPr lang="en-US"/>
              <a:t>Click to edit Master title style</a:t>
            </a:r>
            <a:endParaRPr lang="en-AU" dirty="0"/>
          </a:p>
        </p:txBody>
      </p:sp>
      <p:sp>
        <p:nvSpPr>
          <p:cNvPr id="10" name="Text Placeholder 9"/>
          <p:cNvSpPr>
            <a:spLocks noGrp="1"/>
          </p:cNvSpPr>
          <p:nvPr>
            <p:ph type="body" sz="quarter" idx="12"/>
          </p:nvPr>
        </p:nvSpPr>
        <p:spPr>
          <a:xfrm>
            <a:off x="414528" y="5563335"/>
            <a:ext cx="11375136" cy="528159"/>
          </a:xfrm>
          <a:prstGeom prst="rect">
            <a:avLst/>
          </a:prstGeom>
        </p:spPr>
        <p:txBody>
          <a:bodyPr anchor="t"/>
          <a:lstStyle>
            <a:lvl1pPr marL="0" indent="0">
              <a:buNone/>
              <a:defRPr sz="1600" b="0">
                <a:solidFill>
                  <a:schemeClr val="tx1"/>
                </a:solidFill>
                <a:latin typeface="+mj-lt"/>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5" name="Text Placeholder 4"/>
          <p:cNvSpPr>
            <a:spLocks noGrp="1"/>
          </p:cNvSpPr>
          <p:nvPr>
            <p:ph type="body" sz="quarter" idx="13"/>
          </p:nvPr>
        </p:nvSpPr>
        <p:spPr>
          <a:xfrm>
            <a:off x="414528" y="6484175"/>
            <a:ext cx="7315200" cy="215900"/>
          </a:xfrm>
        </p:spPr>
        <p:txBody>
          <a:bodyPr anchor="b" anchorCtr="0"/>
          <a:lstStyle>
            <a:lvl1pPr marL="0" indent="0">
              <a:buNone/>
              <a:defRPr sz="1200" baseline="0">
                <a:latin typeface="+mj-lt"/>
              </a:defRPr>
            </a:lvl1pPr>
          </a:lstStyle>
          <a:p>
            <a:pPr lvl="0"/>
            <a:r>
              <a:rPr lang="en-US"/>
              <a:t>Click to edit Master text styles</a:t>
            </a:r>
          </a:p>
        </p:txBody>
      </p:sp>
      <p:sp>
        <p:nvSpPr>
          <p:cNvPr id="17" name="Text Placeholder 4"/>
          <p:cNvSpPr>
            <a:spLocks noGrp="1"/>
          </p:cNvSpPr>
          <p:nvPr>
            <p:ph type="body" sz="quarter" idx="14"/>
          </p:nvPr>
        </p:nvSpPr>
        <p:spPr>
          <a:xfrm>
            <a:off x="8132064" y="6482378"/>
            <a:ext cx="3657600" cy="215900"/>
          </a:xfrm>
        </p:spPr>
        <p:txBody>
          <a:bodyPr anchor="b" anchorCtr="0"/>
          <a:lstStyle>
            <a:lvl1pPr marL="0" indent="0" algn="r">
              <a:buNone/>
              <a:defRPr sz="1200" baseline="0">
                <a:latin typeface="+mj-lt"/>
              </a:defRPr>
            </a:lvl1pPr>
          </a:lstStyle>
          <a:p>
            <a:pPr lvl="0"/>
            <a:r>
              <a:rPr lang="en-US"/>
              <a:t>Click to edit Master text styles</a:t>
            </a:r>
          </a:p>
        </p:txBody>
      </p:sp>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14531" y="217071"/>
            <a:ext cx="2520231"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sp>
        <p:nvSpPr>
          <p:cNvPr id="5" name="Rectangle 4"/>
          <p:cNvSpPr/>
          <p:nvPr userDrawn="1"/>
        </p:nvSpPr>
        <p:spPr bwMode="white">
          <a:xfrm>
            <a:off x="428625" y="993777"/>
            <a:ext cx="1514475" cy="425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pic>
        <p:nvPicPr>
          <p:cNvPr id="7"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727848" y="3284028"/>
            <a:ext cx="2736304" cy="472724"/>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14527" y="0"/>
            <a:ext cx="11338400" cy="10604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None/>
              <a:defRPr sz="2799" b="1" i="0" u="none" strike="noStrike" cap="none">
                <a:solidFill>
                  <a:srgbClr val="004B98"/>
                </a:solidFill>
                <a:latin typeface="Arial"/>
                <a:ea typeface="Arial"/>
                <a:cs typeface="Arial"/>
                <a:sym typeface="Arial"/>
              </a:defRPr>
            </a:lvl1pPr>
            <a:lvl2pPr marL="0" marR="0" lvl="1" indent="0" algn="l" rtl="0">
              <a:lnSpc>
                <a:spcPct val="90000"/>
              </a:lnSpc>
              <a:spcBef>
                <a:spcPts val="0"/>
              </a:spcBef>
              <a:spcAft>
                <a:spcPts val="0"/>
              </a:spcAft>
              <a:buNone/>
              <a:defRPr sz="2599" b="1" i="0" u="none" strike="noStrike" cap="none">
                <a:solidFill>
                  <a:schemeClr val="lt1"/>
                </a:solidFill>
                <a:latin typeface="Arial"/>
                <a:ea typeface="Arial"/>
                <a:cs typeface="Arial"/>
                <a:sym typeface="Arial"/>
              </a:defRPr>
            </a:lvl2pPr>
            <a:lvl3pPr marL="0" marR="0" lvl="2" indent="0" algn="l" rtl="0">
              <a:lnSpc>
                <a:spcPct val="90000"/>
              </a:lnSpc>
              <a:spcBef>
                <a:spcPts val="0"/>
              </a:spcBef>
              <a:spcAft>
                <a:spcPts val="0"/>
              </a:spcAft>
              <a:buNone/>
              <a:defRPr sz="2599" b="1" i="0" u="none" strike="noStrike" cap="none">
                <a:solidFill>
                  <a:schemeClr val="lt1"/>
                </a:solidFill>
                <a:latin typeface="Arial"/>
                <a:ea typeface="Arial"/>
                <a:cs typeface="Arial"/>
                <a:sym typeface="Arial"/>
              </a:defRPr>
            </a:lvl3pPr>
            <a:lvl4pPr marL="0" marR="0" lvl="3" indent="0" algn="l" rtl="0">
              <a:lnSpc>
                <a:spcPct val="90000"/>
              </a:lnSpc>
              <a:spcBef>
                <a:spcPts val="0"/>
              </a:spcBef>
              <a:spcAft>
                <a:spcPts val="0"/>
              </a:spcAft>
              <a:buNone/>
              <a:defRPr sz="2599" b="1" i="0" u="none" strike="noStrike" cap="none">
                <a:solidFill>
                  <a:schemeClr val="lt1"/>
                </a:solidFill>
                <a:latin typeface="Arial"/>
                <a:ea typeface="Arial"/>
                <a:cs typeface="Arial"/>
                <a:sym typeface="Arial"/>
              </a:defRPr>
            </a:lvl4pPr>
            <a:lvl5pPr marL="0" marR="0" lvl="4" indent="0" algn="l" rtl="0">
              <a:lnSpc>
                <a:spcPct val="90000"/>
              </a:lnSpc>
              <a:spcBef>
                <a:spcPts val="0"/>
              </a:spcBef>
              <a:spcAft>
                <a:spcPts val="0"/>
              </a:spcAft>
              <a:buNone/>
              <a:defRPr sz="2599" b="1" i="0" u="none" strike="noStrike" cap="none">
                <a:solidFill>
                  <a:schemeClr val="lt1"/>
                </a:solidFill>
                <a:latin typeface="Arial"/>
                <a:ea typeface="Arial"/>
                <a:cs typeface="Arial"/>
                <a:sym typeface="Arial"/>
              </a:defRPr>
            </a:lvl5pPr>
            <a:lvl6pPr marL="457086" marR="0" lvl="5" indent="0" algn="l" rtl="0">
              <a:lnSpc>
                <a:spcPct val="90000"/>
              </a:lnSpc>
              <a:spcBef>
                <a:spcPts val="0"/>
              </a:spcBef>
              <a:spcAft>
                <a:spcPts val="0"/>
              </a:spcAft>
              <a:buNone/>
              <a:defRPr sz="3200" b="1" i="0" u="none" strike="noStrike" cap="none">
                <a:solidFill>
                  <a:schemeClr val="dk2"/>
                </a:solidFill>
                <a:latin typeface="Arial"/>
                <a:ea typeface="Arial"/>
                <a:cs typeface="Arial"/>
                <a:sym typeface="Arial"/>
              </a:defRPr>
            </a:lvl6pPr>
            <a:lvl7pPr marL="914171" marR="0" lvl="6" indent="0" algn="l" rtl="0">
              <a:lnSpc>
                <a:spcPct val="90000"/>
              </a:lnSpc>
              <a:spcBef>
                <a:spcPts val="0"/>
              </a:spcBef>
              <a:spcAft>
                <a:spcPts val="0"/>
              </a:spcAft>
              <a:buNone/>
              <a:defRPr sz="3200" b="1" i="0" u="none" strike="noStrike" cap="none">
                <a:solidFill>
                  <a:schemeClr val="dk2"/>
                </a:solidFill>
                <a:latin typeface="Arial"/>
                <a:ea typeface="Arial"/>
                <a:cs typeface="Arial"/>
                <a:sym typeface="Arial"/>
              </a:defRPr>
            </a:lvl7pPr>
            <a:lvl8pPr marL="1371257" marR="0" lvl="7" indent="0" algn="l" rtl="0">
              <a:lnSpc>
                <a:spcPct val="90000"/>
              </a:lnSpc>
              <a:spcBef>
                <a:spcPts val="0"/>
              </a:spcBef>
              <a:spcAft>
                <a:spcPts val="0"/>
              </a:spcAft>
              <a:buNone/>
              <a:defRPr sz="3200" b="1" i="0" u="none" strike="noStrike" cap="none">
                <a:solidFill>
                  <a:schemeClr val="dk2"/>
                </a:solidFill>
                <a:latin typeface="Arial"/>
                <a:ea typeface="Arial"/>
                <a:cs typeface="Arial"/>
                <a:sym typeface="Arial"/>
              </a:defRPr>
            </a:lvl8pPr>
            <a:lvl9pPr marL="1828343" marR="0" lvl="8" indent="0" algn="l" rtl="0">
              <a:lnSpc>
                <a:spcPct val="90000"/>
              </a:lnSpc>
              <a:spcBef>
                <a:spcPts val="0"/>
              </a:spcBef>
              <a:spcAft>
                <a:spcPts val="0"/>
              </a:spcAft>
              <a:buNone/>
              <a:defRPr sz="3200" b="1" i="0" u="none" strike="noStrike" cap="none">
                <a:solidFill>
                  <a:schemeClr val="dk2"/>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7273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27933" y="3880142"/>
            <a:ext cx="5681472" cy="702411"/>
          </a:xfrm>
        </p:spPr>
        <p:txBody>
          <a:bodyPr anchor="t" anchorCtr="0"/>
          <a:lstStyle>
            <a:lvl1pPr>
              <a:lnSpc>
                <a:spcPct val="85000"/>
              </a:lnSpc>
              <a:defRPr sz="2400">
                <a:solidFill>
                  <a:schemeClr val="bg1"/>
                </a:solidFill>
                <a:latin typeface="+mj-lt"/>
              </a:defRPr>
            </a:lvl1pPr>
          </a:lstStyle>
          <a:p>
            <a:r>
              <a:rPr lang="en-US"/>
              <a:t>Click to edit Master title style</a:t>
            </a:r>
            <a:endParaRPr lang="en-AU" dirty="0"/>
          </a:p>
        </p:txBody>
      </p:sp>
      <p:sp>
        <p:nvSpPr>
          <p:cNvPr id="10" name="Text Placeholder 9"/>
          <p:cNvSpPr>
            <a:spLocks noGrp="1"/>
          </p:cNvSpPr>
          <p:nvPr>
            <p:ph type="body" sz="quarter" idx="12"/>
          </p:nvPr>
        </p:nvSpPr>
        <p:spPr>
          <a:xfrm>
            <a:off x="6127935" y="4202319"/>
            <a:ext cx="5686437" cy="528159"/>
          </a:xfrm>
          <a:prstGeom prst="rect">
            <a:avLst/>
          </a:prstGeom>
        </p:spPr>
        <p:txBody>
          <a:bodyPr anchor="t"/>
          <a:lstStyle>
            <a:lvl1pPr marL="0" indent="0">
              <a:buNone/>
              <a:defRPr sz="1600">
                <a:solidFill>
                  <a:schemeClr val="bg1"/>
                </a:solidFill>
                <a:latin typeface="+mj-lt"/>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7824192" y="5220251"/>
            <a:ext cx="3936437"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atin typeface="+mj-lt"/>
              </a:defRPr>
            </a:lvl1pPr>
          </a:lstStyle>
          <a:p>
            <a:pPr lvl="0"/>
            <a:r>
              <a:rPr lang="en-US"/>
              <a:t>Click to edit Master text styles</a:t>
            </a:r>
          </a:p>
        </p:txBody>
      </p:sp>
      <p:pic>
        <p:nvPicPr>
          <p:cNvPr id="17"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14531" y="217071"/>
            <a:ext cx="2520231"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27933" y="3880142"/>
            <a:ext cx="5681472" cy="702411"/>
          </a:xfrm>
        </p:spPr>
        <p:txBody>
          <a:bodyPr anchor="t" anchorCtr="0"/>
          <a:lstStyle>
            <a:lvl1pPr>
              <a:lnSpc>
                <a:spcPct val="85000"/>
              </a:lnSpc>
              <a:defRPr sz="2400">
                <a:solidFill>
                  <a:schemeClr val="bg1"/>
                </a:solidFill>
                <a:latin typeface="+mj-lt"/>
              </a:defRPr>
            </a:lvl1pPr>
          </a:lstStyle>
          <a:p>
            <a:r>
              <a:rPr lang="en-US"/>
              <a:t>Click to edit Master title style</a:t>
            </a:r>
            <a:endParaRPr lang="en-AU" dirty="0"/>
          </a:p>
        </p:txBody>
      </p:sp>
      <p:sp>
        <p:nvSpPr>
          <p:cNvPr id="10" name="Text Placeholder 9"/>
          <p:cNvSpPr>
            <a:spLocks noGrp="1"/>
          </p:cNvSpPr>
          <p:nvPr>
            <p:ph type="body" sz="quarter" idx="12"/>
          </p:nvPr>
        </p:nvSpPr>
        <p:spPr>
          <a:xfrm>
            <a:off x="6127935" y="4202319"/>
            <a:ext cx="5686437" cy="528159"/>
          </a:xfrm>
          <a:prstGeom prst="rect">
            <a:avLst/>
          </a:prstGeom>
        </p:spPr>
        <p:txBody>
          <a:bodyPr anchor="t"/>
          <a:lstStyle>
            <a:lvl1pPr marL="0" indent="0">
              <a:buNone/>
              <a:defRPr sz="1600">
                <a:solidFill>
                  <a:schemeClr val="bg1"/>
                </a:solidFill>
                <a:latin typeface="+mj-lt"/>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7824192" y="5220251"/>
            <a:ext cx="3936437"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atin typeface="+mj-lt"/>
              </a:defRPr>
            </a:lvl1pPr>
          </a:lstStyle>
          <a:p>
            <a:pPr lvl="0"/>
            <a:r>
              <a:rPr lang="en-US"/>
              <a:t>Click to edit Master text styles</a:t>
            </a:r>
          </a:p>
        </p:txBody>
      </p:sp>
      <p:pic>
        <p:nvPicPr>
          <p:cNvPr id="17"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14531" y="217071"/>
            <a:ext cx="2520231"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lnSpc>
                <a:spcPct val="90000"/>
              </a:lnSpc>
              <a:defRPr>
                <a:latin typeface="+mj-lt"/>
              </a:defRPr>
            </a:lvl1pPr>
          </a:lstStyle>
          <a:p>
            <a:r>
              <a:rPr lang="en-US"/>
              <a:t>Click to edit Master title style</a:t>
            </a:r>
            <a:endParaRPr lang="en-US" dirty="0"/>
          </a:p>
        </p:txBody>
      </p:sp>
      <p:sp>
        <p:nvSpPr>
          <p:cNvPr id="4" name="Text Placeholder 4"/>
          <p:cNvSpPr>
            <a:spLocks noGrp="1"/>
          </p:cNvSpPr>
          <p:nvPr>
            <p:ph type="body" sz="quarter" idx="10"/>
          </p:nvPr>
        </p:nvSpPr>
        <p:spPr>
          <a:xfrm>
            <a:off x="410633" y="1408176"/>
            <a:ext cx="11375136" cy="4873752"/>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319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09885" y="712587"/>
            <a:ext cx="11375136" cy="581025"/>
          </a:xfrm>
        </p:spPr>
        <p:txBody>
          <a:bodyPr/>
          <a:lstStyle>
            <a:lvl1pPr marL="0" marR="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sz="1600">
                <a:solidFill>
                  <a:schemeClr val="accent1"/>
                </a:solidFill>
                <a:latin typeface="+mj-lt"/>
              </a:defRPr>
            </a:lvl1pPr>
            <a:lvl2pPr marL="200020"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a:pPr>
            <a:r>
              <a:rPr lang="en-US"/>
              <a:t>Click to edit Master text styles</a:t>
            </a:r>
          </a:p>
        </p:txBody>
      </p:sp>
      <p:sp>
        <p:nvSpPr>
          <p:cNvPr id="4" name="Title 3"/>
          <p:cNvSpPr>
            <a:spLocks noGrp="1"/>
          </p:cNvSpPr>
          <p:nvPr>
            <p:ph type="title"/>
          </p:nvPr>
        </p:nvSpPr>
        <p:spPr>
          <a:xfrm>
            <a:off x="409885" y="204669"/>
            <a:ext cx="11375136" cy="609600"/>
          </a:xfrm>
        </p:spPr>
        <p:txBody>
          <a:bodyPr anchor="b" anchorCtr="0"/>
          <a:lstStyle>
            <a:lvl1pPr>
              <a:defRPr>
                <a:latin typeface="+mj-lt"/>
              </a:defRPr>
            </a:lvl1pPr>
          </a:lstStyle>
          <a:p>
            <a:r>
              <a:rPr lang="en-US"/>
              <a:t>Click to edit Master title style</a:t>
            </a:r>
            <a:endParaRPr lang="en-US" dirty="0"/>
          </a:p>
        </p:txBody>
      </p:sp>
      <p:sp>
        <p:nvSpPr>
          <p:cNvPr id="5" name="Text Placeholder 4"/>
          <p:cNvSpPr>
            <a:spLocks noGrp="1"/>
          </p:cNvSpPr>
          <p:nvPr>
            <p:ph type="body" sz="quarter" idx="10"/>
          </p:nvPr>
        </p:nvSpPr>
        <p:spPr>
          <a:xfrm>
            <a:off x="410633" y="1408176"/>
            <a:ext cx="11375136" cy="4873752"/>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008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verarching Title_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14528" y="371994"/>
            <a:ext cx="11375136" cy="581025"/>
          </a:xfrm>
        </p:spPr>
        <p:txBody>
          <a:bodyPr/>
          <a:lstStyle>
            <a:lvl1pPr marL="0" indent="0">
              <a:lnSpc>
                <a:spcPct val="90000"/>
              </a:lnSpc>
              <a:spcBef>
                <a:spcPts val="0"/>
              </a:spcBef>
              <a:buNone/>
              <a:defRPr sz="1600">
                <a:solidFill>
                  <a:schemeClr val="accent1"/>
                </a:solidFill>
                <a:latin typeface="+mj-lt"/>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414528" y="432126"/>
            <a:ext cx="11375136" cy="609600"/>
          </a:xfrm>
        </p:spPr>
        <p:txBody>
          <a:bodyPr anchor="b" anchorCtr="0"/>
          <a:lstStyle>
            <a:lvl1pPr>
              <a:defRPr>
                <a:latin typeface="+mj-lt"/>
              </a:defRPr>
            </a:lvl1pPr>
          </a:lstStyle>
          <a:p>
            <a:r>
              <a:rPr lang="en-US"/>
              <a:t>Click to edit Master title style</a:t>
            </a:r>
            <a:endParaRPr lang="en-AU" dirty="0"/>
          </a:p>
        </p:txBody>
      </p:sp>
      <p:sp>
        <p:nvSpPr>
          <p:cNvPr id="5" name="Text Placeholder 4"/>
          <p:cNvSpPr>
            <a:spLocks noGrp="1"/>
          </p:cNvSpPr>
          <p:nvPr>
            <p:ph type="body" sz="quarter" idx="10"/>
          </p:nvPr>
        </p:nvSpPr>
        <p:spPr>
          <a:xfrm>
            <a:off x="410633" y="1408176"/>
            <a:ext cx="11375136" cy="4873752"/>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8666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2 Subhead_2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4527" y="1408177"/>
            <a:ext cx="5547360" cy="639763"/>
          </a:xfrm>
        </p:spPr>
        <p:txBody>
          <a:bodyPr anchor="b"/>
          <a:lstStyle>
            <a:lvl1pPr marL="0" indent="0">
              <a:buNone/>
              <a:defRPr sz="1800" b="1" i="0">
                <a:solidFill>
                  <a:schemeClr val="accent1"/>
                </a:solidFill>
                <a:latin typeface="+mj-lt"/>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242304" y="1408177"/>
            <a:ext cx="5547360" cy="639763"/>
          </a:xfrm>
        </p:spPr>
        <p:txBody>
          <a:bodyPr anchor="b"/>
          <a:lstStyle>
            <a:lvl1pPr marL="0" indent="0">
              <a:buNone/>
              <a:defRPr sz="1800" b="1" i="0">
                <a:solidFill>
                  <a:schemeClr val="accent1"/>
                </a:solidFill>
                <a:latin typeface="+mj-lt"/>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9"/>
          <p:cNvSpPr>
            <a:spLocks noGrp="1"/>
          </p:cNvSpPr>
          <p:nvPr>
            <p:ph type="body" sz="quarter" idx="10"/>
          </p:nvPr>
        </p:nvSpPr>
        <p:spPr>
          <a:xfrm>
            <a:off x="414527" y="2098308"/>
            <a:ext cx="5547360" cy="4194043"/>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p:cNvSpPr>
            <a:spLocks noGrp="1"/>
          </p:cNvSpPr>
          <p:nvPr>
            <p:ph type="body" sz="quarter" idx="11"/>
          </p:nvPr>
        </p:nvSpPr>
        <p:spPr>
          <a:xfrm>
            <a:off x="6242304" y="2098308"/>
            <a:ext cx="5547360" cy="4194043"/>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Photo">
    <p:spTree>
      <p:nvGrpSpPr>
        <p:cNvPr id="1" name=""/>
        <p:cNvGrpSpPr/>
        <p:nvPr/>
      </p:nvGrpSpPr>
      <p:grpSpPr>
        <a:xfrm>
          <a:off x="0" y="0"/>
          <a:ext cx="0" cy="0"/>
          <a:chOff x="0" y="0"/>
          <a:chExt cx="0" cy="0"/>
        </a:xfrm>
      </p:grpSpPr>
      <p:sp>
        <p:nvSpPr>
          <p:cNvPr id="7" name="Picture Placeholder 6"/>
          <p:cNvSpPr>
            <a:spLocks noGrp="1"/>
          </p:cNvSpPr>
          <p:nvPr>
            <p:ph type="pic" sz="quarter" idx="19" hasCustomPrompt="1"/>
          </p:nvPr>
        </p:nvSpPr>
        <p:spPr>
          <a:xfrm>
            <a:off x="6096000" y="284792"/>
            <a:ext cx="5705856" cy="6007559"/>
          </a:xfrm>
        </p:spPr>
        <p:txBody>
          <a:bodyPr tIns="1828800"/>
          <a:lstStyle>
            <a:lvl1pPr marL="0" indent="0" algn="ctr">
              <a:buNone/>
              <a:defRPr sz="1600">
                <a:latin typeface="+mj-lt"/>
              </a:defRPr>
            </a:lvl1pPr>
          </a:lstStyle>
          <a:p>
            <a:r>
              <a:rPr lang="en-US" sz="1600" dirty="0"/>
              <a:t>Click icon to insert picture</a:t>
            </a:r>
            <a:endParaRPr lang="en-US" dirty="0"/>
          </a:p>
        </p:txBody>
      </p:sp>
      <p:sp>
        <p:nvSpPr>
          <p:cNvPr id="8" name="Title 7"/>
          <p:cNvSpPr>
            <a:spLocks noGrp="1"/>
          </p:cNvSpPr>
          <p:nvPr>
            <p:ph type="title"/>
          </p:nvPr>
        </p:nvSpPr>
        <p:spPr>
          <a:xfrm>
            <a:off x="414528" y="349697"/>
            <a:ext cx="5364480" cy="609600"/>
          </a:xfrm>
        </p:spPr>
        <p:txBody>
          <a:bodyPr/>
          <a:lstStyle>
            <a:lvl1pPr>
              <a:defRPr>
                <a:latin typeface="+mj-lt"/>
              </a:defRPr>
            </a:lvl1pPr>
          </a:lstStyle>
          <a:p>
            <a:r>
              <a:rPr lang="en-US"/>
              <a:t>Click to edit Master title style</a:t>
            </a:r>
            <a:endParaRPr lang="en-US" dirty="0"/>
          </a:p>
        </p:txBody>
      </p:sp>
      <p:sp>
        <p:nvSpPr>
          <p:cNvPr id="5" name="Text Placeholder 4"/>
          <p:cNvSpPr>
            <a:spLocks noGrp="1"/>
          </p:cNvSpPr>
          <p:nvPr>
            <p:ph type="body" sz="quarter" idx="21"/>
          </p:nvPr>
        </p:nvSpPr>
        <p:spPr>
          <a:xfrm>
            <a:off x="414529" y="1409454"/>
            <a:ext cx="5363633" cy="4882896"/>
          </a:xfrm>
        </p:spPr>
        <p:txBody>
          <a:bodyPr/>
          <a:lstStyle>
            <a:lvl1pPr>
              <a:defRPr>
                <a:latin typeface="+mj-lt"/>
              </a:defRPr>
            </a:lvl1pPr>
            <a:lvl2pPr>
              <a:defRPr>
                <a:latin typeface="+mj-lt"/>
              </a:defRPr>
            </a:lvl2pPr>
            <a:lvl3pPr>
              <a:defRPr>
                <a:latin typeface="+mj-lt"/>
              </a:defRPr>
            </a:lvl3pPr>
          </a:lstStyle>
          <a:p>
            <a:pPr lvl="0"/>
            <a:r>
              <a:rPr lang="en-US"/>
              <a:t>Click to 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14529" y="6419548"/>
            <a:ext cx="1447583" cy="256234"/>
          </a:xfrm>
          <a:prstGeom prst="rect">
            <a:avLst/>
          </a:prstGeom>
        </p:spPr>
      </p:pic>
      <p:sp>
        <p:nvSpPr>
          <p:cNvPr id="2" name="Title Placeholder 1"/>
          <p:cNvSpPr>
            <a:spLocks noGrp="1"/>
          </p:cNvSpPr>
          <p:nvPr>
            <p:ph type="title"/>
          </p:nvPr>
        </p:nvSpPr>
        <p:spPr>
          <a:xfrm>
            <a:off x="414528" y="349697"/>
            <a:ext cx="11375136" cy="609600"/>
          </a:xfrm>
          <a:prstGeom prst="rect">
            <a:avLst/>
          </a:prstGeom>
        </p:spPr>
        <p:txBody>
          <a:bodyPr vert="horz" lIns="0" tIns="45720" rIns="0" bIns="45720" rtlCol="0" anchor="ctr" anchorCtr="0">
            <a:noAutofit/>
          </a:bodyPr>
          <a:lstStyle/>
          <a:p>
            <a:r>
              <a:rPr lang="en-US"/>
              <a:t>Click to edit Master title style</a:t>
            </a:r>
            <a:endParaRPr lang="en-AU" dirty="0"/>
          </a:p>
        </p:txBody>
      </p:sp>
      <p:sp>
        <p:nvSpPr>
          <p:cNvPr id="3" name="Text Placeholder 2"/>
          <p:cNvSpPr>
            <a:spLocks noGrp="1"/>
          </p:cNvSpPr>
          <p:nvPr>
            <p:ph type="body" idx="1"/>
          </p:nvPr>
        </p:nvSpPr>
        <p:spPr>
          <a:xfrm>
            <a:off x="414528" y="1405923"/>
            <a:ext cx="11370493" cy="4872956"/>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Rectangle 13"/>
          <p:cNvSpPr/>
          <p:nvPr userDrawn="1"/>
        </p:nvSpPr>
        <p:spPr bwMode="auto">
          <a:xfrm>
            <a:off x="11565281" y="6419548"/>
            <a:ext cx="626724" cy="388552"/>
          </a:xfrm>
          <a:prstGeom prst="rect">
            <a:avLst/>
          </a:prstGeom>
          <a:noFill/>
          <a:ln w="9525" cap="flat" cmpd="sng" algn="ctr">
            <a:noFill/>
            <a:prstDash val="soli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l" defTabSz="685783" eaLnBrk="1" fontAlgn="auto" latinLnBrk="0" hangingPunct="1">
              <a:lnSpc>
                <a:spcPct val="100000"/>
              </a:lnSpc>
              <a:spcBef>
                <a:spcPts val="0"/>
              </a:spcBef>
              <a:spcAft>
                <a:spcPts val="0"/>
              </a:spcAft>
              <a:buClrTx/>
              <a:buSzTx/>
              <a:buFontTx/>
              <a:buNone/>
              <a:tabLst/>
              <a:defRPr/>
            </a:pPr>
            <a:fld id="{615657DD-24B7-4628-B5DA-698972284F41}" type="slidenum">
              <a:rPr kumimoji="0" lang="en-US" sz="680" b="0" i="0" u="none" strike="noStrike" kern="0" cap="none" spc="0" normalizeH="0" baseline="0" noProof="0" smtClean="0">
                <a:ln>
                  <a:noFill/>
                </a:ln>
                <a:solidFill>
                  <a:schemeClr val="tx1"/>
                </a:solidFill>
                <a:effectLst/>
                <a:uLnTx/>
                <a:uFillTx/>
                <a:latin typeface="Arial"/>
                <a:ea typeface="+mn-ea"/>
                <a:cs typeface="Arial"/>
              </a:rPr>
              <a:pPr marL="0" marR="0" lvl="0" indent="0" algn="l" defTabSz="685783" eaLnBrk="1" fontAlgn="auto" latinLnBrk="0" hangingPunct="1">
                <a:lnSpc>
                  <a:spcPct val="100000"/>
                </a:lnSpc>
                <a:spcBef>
                  <a:spcPts val="0"/>
                </a:spcBef>
                <a:spcAft>
                  <a:spcPts val="0"/>
                </a:spcAft>
                <a:buClrTx/>
                <a:buSzTx/>
                <a:buFontTx/>
                <a:buNone/>
                <a:tabLst/>
                <a:defRPr/>
              </a:pPr>
              <a:t>‹#›</a:t>
            </a:fld>
            <a:endParaRPr kumimoji="0" lang="en-US" sz="680" b="0" i="0" u="none" strike="noStrike" kern="0" cap="none" spc="0" normalizeH="0" baseline="0" noProof="0" dirty="0">
              <a:ln>
                <a:noFill/>
              </a:ln>
              <a:solidFill>
                <a:schemeClr val="tx1"/>
              </a:solidFill>
              <a:effectLst/>
              <a:uLnTx/>
              <a:uFillTx/>
              <a:latin typeface="Arial"/>
              <a:ea typeface="+mn-ea"/>
              <a:cs typeface="Arial"/>
            </a:endParaRPr>
          </a:p>
        </p:txBody>
      </p:sp>
      <p:sp>
        <p:nvSpPr>
          <p:cNvPr id="8" name="TextBox 7"/>
          <p:cNvSpPr txBox="1"/>
          <p:nvPr userDrawn="1"/>
        </p:nvSpPr>
        <p:spPr>
          <a:xfrm>
            <a:off x="5974428" y="6505099"/>
            <a:ext cx="5596328" cy="196977"/>
          </a:xfrm>
          <a:prstGeom prst="rect">
            <a:avLst/>
          </a:prstGeom>
          <a:noFill/>
        </p:spPr>
        <p:txBody>
          <a:bodyPr wrap="square" rtlCol="0" anchor="ctr" anchorCtr="0">
            <a:spAutoFit/>
          </a:bodyPr>
          <a:lstStyle/>
          <a:p>
            <a:pPr marL="0" marR="0" indent="0" algn="r" defTabSz="685783" rtl="0" eaLnBrk="1" fontAlgn="auto" latinLnBrk="0" hangingPunct="1">
              <a:lnSpc>
                <a:spcPct val="100000"/>
              </a:lnSpc>
              <a:spcBef>
                <a:spcPts val="0"/>
              </a:spcBef>
              <a:spcAft>
                <a:spcPts val="0"/>
              </a:spcAft>
              <a:buClrTx/>
              <a:buSzTx/>
              <a:buFontTx/>
              <a:buNone/>
              <a:tabLst/>
              <a:defRPr/>
            </a:pPr>
            <a:r>
              <a:rPr lang="en-US" sz="680" kern="0" dirty="0">
                <a:solidFill>
                  <a:schemeClr val="tx1"/>
                </a:solidFill>
                <a:cs typeface="Arial"/>
              </a:rPr>
              <a:t>© 2018 Unisys Corporation. All rights reserved.     | </a:t>
            </a:r>
          </a:p>
        </p:txBody>
      </p:sp>
      <p:cxnSp>
        <p:nvCxnSpPr>
          <p:cNvPr id="9" name="Straight Connector 8"/>
          <p:cNvCxnSpPr>
            <a:cxnSpLocks/>
          </p:cNvCxnSpPr>
          <p:nvPr userDrawn="1"/>
        </p:nvCxnSpPr>
        <p:spPr>
          <a:xfrm>
            <a:off x="414528" y="1190745"/>
            <a:ext cx="12192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182150"/>
      </p:ext>
    </p:extLst>
  </p:cSld>
  <p:clrMap bg1="lt1" tx1="dk1" bg2="lt2" tx2="dk2" accent1="accent1" accent2="accent2" accent3="accent3" accent4="accent4" accent5="accent5" accent6="accent6" hlink="hlink" folHlink="folHlink"/>
  <p:sldLayoutIdLst>
    <p:sldLayoutId id="2147483750" r:id="rId1"/>
    <p:sldLayoutId id="2147483754" r:id="rId2"/>
    <p:sldLayoutId id="2147483755" r:id="rId3"/>
    <p:sldLayoutId id="2147483756" r:id="rId4"/>
    <p:sldLayoutId id="2147483696" r:id="rId5"/>
    <p:sldLayoutId id="2147483702" r:id="rId6"/>
    <p:sldLayoutId id="2147483707" r:id="rId7"/>
    <p:sldLayoutId id="2147483757" r:id="rId8"/>
    <p:sldLayoutId id="2147483731" r:id="rId9"/>
    <p:sldLayoutId id="2147483712" r:id="rId10"/>
    <p:sldLayoutId id="2147483713" r:id="rId11"/>
    <p:sldLayoutId id="2147483738" r:id="rId12"/>
    <p:sldLayoutId id="2147483730" r:id="rId13"/>
    <p:sldLayoutId id="2147483682" r:id="rId14"/>
    <p:sldLayoutId id="2147483710" r:id="rId15"/>
    <p:sldLayoutId id="2147483708" r:id="rId16"/>
    <p:sldLayoutId id="2147483693" r:id="rId17"/>
    <p:sldLayoutId id="2147483737" r:id="rId18"/>
    <p:sldLayoutId id="2147483706" r:id="rId19"/>
    <p:sldLayoutId id="2147483733" r:id="rId20"/>
    <p:sldLayoutId id="2147483760"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783" rtl="0" eaLnBrk="1" latinLnBrk="0" hangingPunct="1">
        <a:lnSpc>
          <a:spcPct val="90000"/>
        </a:lnSpc>
        <a:spcBef>
          <a:spcPct val="0"/>
        </a:spcBef>
        <a:buNone/>
        <a:defRPr sz="2400" b="1" kern="1200" spc="-38" baseline="0">
          <a:solidFill>
            <a:schemeClr val="bg2"/>
          </a:solidFill>
          <a:latin typeface="+mj-lt"/>
          <a:ea typeface="+mj-ea"/>
          <a:cs typeface="+mj-cs"/>
        </a:defRPr>
      </a:lvl1pPr>
    </p:titleStyle>
    <p:body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7472" y="484632"/>
            <a:ext cx="9172563" cy="612648"/>
          </a:xfrm>
        </p:spPr>
        <p:txBody>
          <a:bodyPr>
            <a:normAutofit/>
          </a:bodyPr>
          <a:lstStyle/>
          <a:p>
            <a:r>
              <a:rPr lang="en-US" sz="2400" dirty="0">
                <a:latin typeface="Arial" panose="020B0604020202020204" pitchFamily="34" charset="0"/>
                <a:ea typeface="+mn-ea"/>
                <a:cs typeface="Arial" panose="020B0604020202020204" pitchFamily="34" charset="0"/>
              </a:rPr>
              <a:t>The CloudForte</a:t>
            </a:r>
            <a:r>
              <a:rPr lang="en-US" sz="2400" baseline="30000" dirty="0">
                <a:latin typeface="Arial" panose="020B0604020202020204" pitchFamily="34" charset="0"/>
                <a:ea typeface="+mn-ea"/>
                <a:cs typeface="Arial" panose="020B0604020202020204" pitchFamily="34" charset="0"/>
              </a:rPr>
              <a:t>TM</a:t>
            </a:r>
            <a:r>
              <a:rPr lang="en-US" sz="2400" dirty="0">
                <a:latin typeface="Arial" panose="020B0604020202020204" pitchFamily="34" charset="0"/>
                <a:ea typeface="+mn-ea"/>
                <a:cs typeface="Arial" panose="020B0604020202020204" pitchFamily="34" charset="0"/>
              </a:rPr>
              <a:t> Migration Accelerator </a:t>
            </a:r>
          </a:p>
        </p:txBody>
      </p:sp>
      <p:grpSp>
        <p:nvGrpSpPr>
          <p:cNvPr id="5" name="Group 4"/>
          <p:cNvGrpSpPr/>
          <p:nvPr/>
        </p:nvGrpSpPr>
        <p:grpSpPr>
          <a:xfrm>
            <a:off x="1683525" y="4065510"/>
            <a:ext cx="8824955" cy="2349577"/>
            <a:chOff x="68102" y="4277678"/>
            <a:chExt cx="11766606" cy="3132769"/>
          </a:xfrm>
        </p:grpSpPr>
        <p:sp>
          <p:nvSpPr>
            <p:cNvPr id="131" name="TextBox 130"/>
            <p:cNvSpPr txBox="1"/>
            <p:nvPr/>
          </p:nvSpPr>
          <p:spPr>
            <a:xfrm>
              <a:off x="68102" y="4282059"/>
              <a:ext cx="5929888" cy="3128388"/>
            </a:xfrm>
            <a:prstGeom prst="rect">
              <a:avLst/>
            </a:prstGeom>
            <a:solidFill>
              <a:srgbClr val="F7F7ED"/>
            </a:solidFill>
            <a:effectLst>
              <a:outerShdw blurRad="50800" dist="38100" dir="2700000" algn="tl" rotWithShape="0">
                <a:prstClr val="black">
                  <a:alpha val="40000"/>
                </a:prstClr>
              </a:outerShdw>
            </a:effectLst>
          </p:spPr>
          <p:txBody>
            <a:bodyPr wrap="square" rtlCol="0">
              <a:noAutofit/>
            </a:bodyPr>
            <a:lstStyle>
              <a:defPPr>
                <a:defRPr lang="en-US"/>
              </a:defPPr>
              <a:lvl1pPr marL="457200" indent="-285750">
                <a:defRPr sz="1400" b="1">
                  <a:solidFill>
                    <a:srgbClr val="00589A"/>
                  </a:solidFill>
                  <a:latin typeface="Arial" panose="020B0604020202020204" pitchFamily="34" charset="0"/>
                  <a:cs typeface="Arial" panose="020B0604020202020204" pitchFamily="34" charset="0"/>
                </a:defRPr>
              </a:lvl1pPr>
            </a:lstStyle>
            <a:p>
              <a:pPr indent="-342900">
                <a:spcAft>
                  <a:spcPts val="150"/>
                </a:spcAft>
                <a:defRPr/>
              </a:pPr>
              <a:r>
                <a:rPr lang="en-US" sz="1050" kern="0" dirty="0">
                  <a:latin typeface="+mj-lt"/>
                </a:rPr>
                <a:t>Frameworks and Enablers:</a:t>
              </a:r>
            </a:p>
            <a:p>
              <a:pPr marL="133350" indent="-133350">
                <a:spcAft>
                  <a:spcPts val="450"/>
                </a:spcAft>
                <a:buFont typeface="Wingdings" panose="05000000000000000000" pitchFamily="2" charset="2"/>
                <a:buChar char="ü"/>
                <a:defRPr/>
              </a:pPr>
              <a:r>
                <a:rPr lang="en-US" sz="1000" b="0" kern="0" dirty="0">
                  <a:solidFill>
                    <a:prstClr val="black"/>
                  </a:solidFill>
                  <a:latin typeface="+mn-lt"/>
                  <a:cs typeface="Calibri Light" panose="020F0302020204030204" pitchFamily="34" charset="0"/>
                </a:rPr>
                <a:t>The Migration Readiness Assessment (MRA) helps assess organizational cloud migration capabilities, readiness, and commitment.</a:t>
              </a:r>
            </a:p>
            <a:p>
              <a:pPr marL="133350" indent="-133350">
                <a:spcAft>
                  <a:spcPts val="450"/>
                </a:spcAft>
                <a:buFont typeface="Wingdings" panose="05000000000000000000" pitchFamily="2" charset="2"/>
                <a:buChar char="ü"/>
                <a:defRPr/>
              </a:pPr>
              <a:r>
                <a:rPr lang="en-US" sz="1000" b="0" kern="0" dirty="0">
                  <a:solidFill>
                    <a:prstClr val="black"/>
                  </a:solidFill>
                  <a:latin typeface="+mn-lt"/>
                  <a:cs typeface="Calibri Light" panose="020F0302020204030204" pitchFamily="34" charset="0"/>
                </a:rPr>
                <a:t>The  CloudForte</a:t>
              </a:r>
              <a:r>
                <a:rPr lang="en-US" sz="1000" b="0" kern="0" baseline="30000" dirty="0">
                  <a:solidFill>
                    <a:prstClr val="black"/>
                  </a:solidFill>
                  <a:latin typeface="+mn-lt"/>
                  <a:cs typeface="Calibri Light" panose="020F0302020204030204" pitchFamily="34" charset="0"/>
                </a:rPr>
                <a:t>TM</a:t>
              </a:r>
              <a:r>
                <a:rPr lang="en-US" sz="1000" b="0" kern="0" dirty="0">
                  <a:solidFill>
                    <a:prstClr val="black"/>
                  </a:solidFill>
                  <a:latin typeface="+mn-lt"/>
                  <a:cs typeface="Calibri Light" panose="020F0302020204030204" pitchFamily="34" charset="0"/>
                </a:rPr>
                <a:t> Migration Accelerator provides a proven comprehensive business-driven methodology and associated toolkit to accelerate the cloud migration journey.</a:t>
              </a:r>
            </a:p>
            <a:p>
              <a:pPr marL="133350" indent="-133350">
                <a:spcAft>
                  <a:spcPts val="450"/>
                </a:spcAft>
                <a:buFont typeface="Wingdings" panose="05000000000000000000" pitchFamily="2" charset="2"/>
                <a:buChar char="ü"/>
                <a:defRPr/>
              </a:pPr>
              <a:r>
                <a:rPr lang="en-US" sz="1000" b="0" kern="0" dirty="0">
                  <a:solidFill>
                    <a:prstClr val="black"/>
                  </a:solidFill>
                  <a:latin typeface="+mn-lt"/>
                  <a:cs typeface="Calibri Light" panose="020F0302020204030204" pitchFamily="34" charset="0"/>
                </a:rPr>
                <a:t>Our Migration Accelerator approach provides structure to identify and address gaps in skills and processes, and produces an actionable plan to guide the cloud adoption journey.</a:t>
              </a:r>
            </a:p>
            <a:p>
              <a:pPr marL="133350" indent="-133350">
                <a:spcAft>
                  <a:spcPts val="450"/>
                </a:spcAft>
                <a:buFont typeface="Wingdings" panose="05000000000000000000" pitchFamily="2" charset="2"/>
                <a:buChar char="ü"/>
                <a:defRPr/>
              </a:pPr>
              <a:r>
                <a:rPr lang="en-US" sz="1000" b="0" kern="0" dirty="0">
                  <a:solidFill>
                    <a:prstClr val="black"/>
                  </a:solidFill>
                  <a:latin typeface="+mn-lt"/>
                  <a:cs typeface="Calibri Light" panose="020F0302020204030204" pitchFamily="34" charset="0"/>
                </a:rPr>
                <a:t>The AWS Well Architected Framework (WAF) is used to assess and optimize applications and workloads to take advantage of AWS native features of resilience, scalability and cost efficiency while also assuring a continuous cyber security posture.</a:t>
              </a:r>
            </a:p>
          </p:txBody>
        </p:sp>
        <p:sp>
          <p:nvSpPr>
            <p:cNvPr id="144" name="TextBox 143"/>
            <p:cNvSpPr txBox="1"/>
            <p:nvPr/>
          </p:nvSpPr>
          <p:spPr>
            <a:xfrm>
              <a:off x="6180699" y="4277678"/>
              <a:ext cx="5654009" cy="3132769"/>
            </a:xfrm>
            <a:prstGeom prst="rect">
              <a:avLst/>
            </a:prstGeom>
            <a:solidFill>
              <a:srgbClr val="F7F7ED"/>
            </a:solidFill>
            <a:effectLst>
              <a:outerShdw blurRad="50800" dist="38100" dir="2700000" algn="tl" rotWithShape="0">
                <a:prstClr val="black">
                  <a:alpha val="40000"/>
                </a:prstClr>
              </a:outerShdw>
            </a:effectLst>
          </p:spPr>
          <p:txBody>
            <a:bodyPr wrap="square" rtlCol="0">
              <a:noAutofit/>
            </a:bodyPr>
            <a:lstStyle>
              <a:defPPr>
                <a:defRPr lang="en-US"/>
              </a:defPPr>
              <a:lvl1pPr marL="457200" indent="-285750">
                <a:defRPr sz="1600">
                  <a:latin typeface="Arial" panose="020B0604020202020204" pitchFamily="34" charset="0"/>
                  <a:cs typeface="Arial" panose="020B0604020202020204" pitchFamily="34" charset="0"/>
                </a:defRPr>
              </a:lvl1pPr>
            </a:lstStyle>
            <a:p>
              <a:pPr indent="-342900">
                <a:spcAft>
                  <a:spcPts val="150"/>
                </a:spcAft>
                <a:defRPr/>
              </a:pPr>
              <a:r>
                <a:rPr lang="en-US" sz="1050" b="1" kern="0" dirty="0">
                  <a:solidFill>
                    <a:srgbClr val="00589A"/>
                  </a:solidFill>
                  <a:latin typeface="+mj-lt"/>
                </a:rPr>
                <a:t>Best Practices:</a:t>
              </a:r>
            </a:p>
            <a:p>
              <a:pPr marL="133350" indent="-133350">
                <a:spcAft>
                  <a:spcPts val="450"/>
                </a:spcAft>
                <a:buFont typeface="Wingdings" panose="05000000000000000000" pitchFamily="2" charset="2"/>
                <a:buChar char="ü"/>
                <a:defRPr/>
              </a:pPr>
              <a:r>
                <a:rPr lang="en-US" sz="1000" kern="0" dirty="0">
                  <a:solidFill>
                    <a:prstClr val="black"/>
                  </a:solidFill>
                  <a:latin typeface="+mn-lt"/>
                  <a:cs typeface="Calibri Light" panose="020F0302020204030204" pitchFamily="34" charset="0"/>
                </a:rPr>
                <a:t>Prioritize legacy IT assets to migrate to enable Federal customers to measurably decrease time-to-market and increase return-on-investment as quickly as possible.</a:t>
              </a:r>
            </a:p>
            <a:p>
              <a:pPr marL="133350" indent="-133350">
                <a:spcAft>
                  <a:spcPts val="450"/>
                </a:spcAft>
                <a:buFont typeface="Wingdings" panose="05000000000000000000" pitchFamily="2" charset="2"/>
                <a:buChar char="ü"/>
                <a:defRPr/>
              </a:pPr>
              <a:r>
                <a:rPr lang="en-US" sz="1000" kern="0" dirty="0">
                  <a:solidFill>
                    <a:prstClr val="black"/>
                  </a:solidFill>
                  <a:latin typeface="+mn-lt"/>
                  <a:cs typeface="Calibri Light" panose="020F0302020204030204" pitchFamily="34" charset="0"/>
                </a:rPr>
                <a:t>Leverage the Unisys dedicated Cloud Center of Enablement (CCoE), community of 300+ certified cloud Subject Matter Experts and established partnership with AWS to enable the continuous improvement of  cloud foundations, applications and operations.</a:t>
              </a:r>
            </a:p>
            <a:p>
              <a:pPr marL="133350" indent="-133350">
                <a:spcAft>
                  <a:spcPts val="450"/>
                </a:spcAft>
                <a:buFont typeface="Wingdings" panose="05000000000000000000" pitchFamily="2" charset="2"/>
                <a:buChar char="ü"/>
                <a:defRPr/>
              </a:pPr>
              <a:r>
                <a:rPr lang="en-US" sz="1000" kern="0" dirty="0">
                  <a:solidFill>
                    <a:prstClr val="black"/>
                  </a:solidFill>
                  <a:latin typeface="+mn-lt"/>
                  <a:cs typeface="Calibri Light" panose="020F0302020204030204" pitchFamily="34" charset="0"/>
                </a:rPr>
                <a:t>Develop migration approach and plan that addresses not only the applications to be migrated, but also the impact to the business (people, process, policies &amp; procedures).</a:t>
              </a:r>
            </a:p>
            <a:p>
              <a:pPr marL="133350" indent="-133350">
                <a:spcAft>
                  <a:spcPts val="450"/>
                </a:spcAft>
                <a:buFont typeface="Wingdings" panose="05000000000000000000" pitchFamily="2" charset="2"/>
                <a:buChar char="ü"/>
                <a:defRPr/>
              </a:pPr>
              <a:r>
                <a:rPr lang="en-US" sz="1000" kern="0" dirty="0">
                  <a:solidFill>
                    <a:prstClr val="black"/>
                  </a:solidFill>
                  <a:latin typeface="+mn-lt"/>
                  <a:cs typeface="Calibri Light" panose="020F0302020204030204" pitchFamily="34" charset="0"/>
                </a:rPr>
                <a:t>Define Landing Zones to provide foundation for accelerated application migrations.</a:t>
              </a:r>
            </a:p>
            <a:p>
              <a:pPr marL="133350" indent="-133350">
                <a:spcAft>
                  <a:spcPts val="450"/>
                </a:spcAft>
                <a:buFont typeface="Wingdings" panose="05000000000000000000" pitchFamily="2" charset="2"/>
                <a:buChar char="ü"/>
                <a:defRPr/>
              </a:pPr>
              <a:endParaRPr lang="en-US" sz="825" kern="0" dirty="0">
                <a:solidFill>
                  <a:prstClr val="black"/>
                </a:solidFill>
                <a:latin typeface="Calibri Light" panose="020F0302020204030204" pitchFamily="34" charset="0"/>
                <a:cs typeface="Calibri Light" panose="020F0302020204030204" pitchFamily="34" charset="0"/>
              </a:endParaRPr>
            </a:p>
          </p:txBody>
        </p:sp>
      </p:grpSp>
      <p:pic>
        <p:nvPicPr>
          <p:cNvPr id="2" name="Picture 1"/>
          <p:cNvPicPr>
            <a:picLocks noChangeAspect="1"/>
          </p:cNvPicPr>
          <p:nvPr/>
        </p:nvPicPr>
        <p:blipFill>
          <a:blip r:embed="rId3"/>
          <a:stretch>
            <a:fillRect/>
          </a:stretch>
        </p:blipFill>
        <p:spPr>
          <a:xfrm>
            <a:off x="2147153" y="1323699"/>
            <a:ext cx="7897697" cy="2645240"/>
          </a:xfrm>
          <a:prstGeom prst="rect">
            <a:avLst/>
          </a:prstGeom>
        </p:spPr>
      </p:pic>
    </p:spTree>
    <p:extLst>
      <p:ext uri="{BB962C8B-B14F-4D97-AF65-F5344CB8AC3E}">
        <p14:creationId xmlns:p14="http://schemas.microsoft.com/office/powerpoint/2010/main" val="29967138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0040" y="484632"/>
            <a:ext cx="8503920" cy="612648"/>
          </a:xfrm>
        </p:spPr>
        <p:txBody>
          <a:bodyPr>
            <a:normAutofit/>
          </a:bodyPr>
          <a:lstStyle/>
          <a:p>
            <a:r>
              <a:rPr lang="en-US" sz="2400" dirty="0">
                <a:latin typeface="Arial" panose="020B0604020202020204" pitchFamily="34" charset="0"/>
                <a:ea typeface="+mn-ea"/>
                <a:cs typeface="Arial" panose="020B0604020202020204" pitchFamily="34" charset="0"/>
              </a:rPr>
              <a:t>MRA </a:t>
            </a:r>
            <a:r>
              <a:rPr lang="en-US" sz="2400" dirty="0" smtClean="0">
                <a:latin typeface="Arial" panose="020B0604020202020204" pitchFamily="34" charset="0"/>
                <a:ea typeface="+mn-ea"/>
                <a:cs typeface="Arial" panose="020B0604020202020204" pitchFamily="34" charset="0"/>
              </a:rPr>
              <a:t>Findings </a:t>
            </a:r>
            <a:r>
              <a:rPr lang="en-US" sz="2400" dirty="0">
                <a:latin typeface="Arial" panose="020B0604020202020204" pitchFamily="34" charset="0"/>
                <a:ea typeface="+mn-ea"/>
                <a:cs typeface="Arial" panose="020B0604020202020204" pitchFamily="34" charset="0"/>
              </a:rPr>
              <a:t>Inform OI Work Stream</a:t>
            </a:r>
          </a:p>
        </p:txBody>
      </p:sp>
      <p:graphicFrame>
        <p:nvGraphicFramePr>
          <p:cNvPr id="194" name="Table 193"/>
          <p:cNvGraphicFramePr>
            <a:graphicFrameLocks noGrp="1"/>
          </p:cNvGraphicFramePr>
          <p:nvPr>
            <p:extLst>
              <p:ext uri="{D42A27DB-BD31-4B8C-83A1-F6EECF244321}">
                <p14:modId xmlns:p14="http://schemas.microsoft.com/office/powerpoint/2010/main" val="3768183620"/>
              </p:ext>
            </p:extLst>
          </p:nvPr>
        </p:nvGraphicFramePr>
        <p:xfrm>
          <a:off x="2210280" y="1899999"/>
          <a:ext cx="1535038" cy="2249480"/>
        </p:xfrm>
        <a:graphic>
          <a:graphicData uri="http://schemas.openxmlformats.org/drawingml/2006/table">
            <a:tbl>
              <a:tblPr firstRow="1" bandRow="1">
                <a:effectLst>
                  <a:outerShdw blurRad="50800" dist="38100" dir="2700000" algn="tl" rotWithShape="0">
                    <a:schemeClr val="tx1">
                      <a:alpha val="40000"/>
                    </a:schemeClr>
                  </a:outerShdw>
                </a:effectLst>
                <a:tableStyleId>{5C22544A-7EE6-4342-B048-85BDC9FD1C3A}</a:tableStyleId>
              </a:tblPr>
              <a:tblGrid>
                <a:gridCol w="307529">
                  <a:extLst>
                    <a:ext uri="{9D8B030D-6E8A-4147-A177-3AD203B41FA5}">
                      <a16:colId xmlns:a16="http://schemas.microsoft.com/office/drawing/2014/main" val="661416456"/>
                    </a:ext>
                  </a:extLst>
                </a:gridCol>
                <a:gridCol w="1227509">
                  <a:extLst>
                    <a:ext uri="{9D8B030D-6E8A-4147-A177-3AD203B41FA5}">
                      <a16:colId xmlns:a16="http://schemas.microsoft.com/office/drawing/2014/main" val="4275952067"/>
                    </a:ext>
                  </a:extLst>
                </a:gridCol>
              </a:tblGrid>
              <a:tr h="337580">
                <a:tc rowSpan="3">
                  <a:txBody>
                    <a:bodyPr/>
                    <a:lstStyle/>
                    <a:p>
                      <a:pPr algn="ctr"/>
                      <a:r>
                        <a:rPr lang="en-US" sz="900" b="1" dirty="0">
                          <a:solidFill>
                            <a:schemeClr val="bg2">
                              <a:lumMod val="25000"/>
                            </a:schemeClr>
                          </a:solidFill>
                        </a:rPr>
                        <a:t>Business Capability</a:t>
                      </a:r>
                      <a:r>
                        <a:rPr lang="en-US" sz="900" b="1" baseline="0" dirty="0">
                          <a:solidFill>
                            <a:schemeClr val="bg2">
                              <a:lumMod val="25000"/>
                            </a:schemeClr>
                          </a:solidFill>
                        </a:rPr>
                        <a:t> Focused</a:t>
                      </a:r>
                      <a:endParaRPr lang="en-US" sz="900" b="1" dirty="0">
                        <a:solidFill>
                          <a:schemeClr val="bg2">
                            <a:lumMod val="25000"/>
                          </a:schemeClr>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rgbClr val="FF9900"/>
                    </a:solidFill>
                  </a:tcPr>
                </a:tc>
                <a:tc>
                  <a:txBody>
                    <a:bodyPr/>
                    <a:lstStyle/>
                    <a:p>
                      <a:pPr marL="114300" indent="0"/>
                      <a:r>
                        <a:rPr lang="en-US" sz="900" b="1" baseline="0" dirty="0">
                          <a:solidFill>
                            <a:schemeClr val="bg2">
                              <a:lumMod val="25000"/>
                            </a:schemeClr>
                          </a:solidFill>
                        </a:rPr>
                        <a:t>Business</a:t>
                      </a:r>
                      <a:br>
                        <a:rPr lang="en-US" sz="900" b="1" baseline="0" dirty="0">
                          <a:solidFill>
                            <a:schemeClr val="bg2">
                              <a:lumMod val="25000"/>
                            </a:schemeClr>
                          </a:solidFill>
                        </a:rPr>
                      </a:br>
                      <a:r>
                        <a:rPr lang="en-US" sz="800" b="0" baseline="0" dirty="0">
                          <a:solidFill>
                            <a:schemeClr val="bg2">
                              <a:lumMod val="25000"/>
                            </a:schemeClr>
                          </a:solidFill>
                        </a:rPr>
                        <a:t>Value Realization</a:t>
                      </a:r>
                      <a:endParaRPr lang="en-US" sz="800" baseline="0" dirty="0">
                        <a:solidFill>
                          <a:schemeClr val="bg2">
                            <a:lumMod val="25000"/>
                          </a:schemeClr>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4252699"/>
                  </a:ext>
                </a:extLst>
              </a:tr>
              <a:tr h="33758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People</a:t>
                      </a:r>
                    </a:p>
                    <a:p>
                      <a:pPr marL="114300" indent="0"/>
                      <a:r>
                        <a:rPr lang="en-US" sz="800" baseline="0" dirty="0">
                          <a:solidFill>
                            <a:schemeClr val="bg2">
                              <a:lumMod val="25000"/>
                            </a:schemeClr>
                          </a:solidFill>
                        </a:rPr>
                        <a:t>Roles and Readiness</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6411759"/>
                  </a:ext>
                </a:extLst>
              </a:tr>
              <a:tr h="43434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Governance </a:t>
                      </a:r>
                    </a:p>
                    <a:p>
                      <a:pPr marL="114300" indent="0"/>
                      <a:r>
                        <a:rPr lang="en-US" sz="800" baseline="0" dirty="0">
                          <a:solidFill>
                            <a:schemeClr val="bg2">
                              <a:lumMod val="25000"/>
                            </a:schemeClr>
                          </a:solidFill>
                        </a:rPr>
                        <a:t>Prioritization and Control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393478"/>
                  </a:ext>
                </a:extLst>
              </a:tr>
              <a:tr h="434340">
                <a:tc rowSpan="3">
                  <a:txBody>
                    <a:bodyPr/>
                    <a:lstStyle/>
                    <a:p>
                      <a:pPr algn="ctr"/>
                      <a:r>
                        <a:rPr lang="en-US" sz="900" b="1" dirty="0">
                          <a:solidFill>
                            <a:schemeClr val="bg1"/>
                          </a:solidFill>
                        </a:rPr>
                        <a:t>Technical Capability</a:t>
                      </a:r>
                      <a:r>
                        <a:rPr lang="en-US" sz="900" b="1" baseline="0" dirty="0">
                          <a:solidFill>
                            <a:schemeClr val="bg1"/>
                          </a:solidFill>
                        </a:rPr>
                        <a:t> Focused</a:t>
                      </a:r>
                      <a:endParaRPr lang="en-US" sz="900" b="1" dirty="0">
                        <a:solidFill>
                          <a:schemeClr val="bg1"/>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545B64"/>
                    </a:solidFill>
                  </a:tcPr>
                </a:tc>
                <a:tc>
                  <a:txBody>
                    <a:bodyPr/>
                    <a:lstStyle/>
                    <a:p>
                      <a:pPr marL="114300" indent="0"/>
                      <a:r>
                        <a:rPr lang="en-US" sz="900" b="1" baseline="0" dirty="0">
                          <a:solidFill>
                            <a:schemeClr val="bg2">
                              <a:lumMod val="25000"/>
                            </a:schemeClr>
                          </a:solidFill>
                        </a:rPr>
                        <a:t>Platform</a:t>
                      </a:r>
                    </a:p>
                    <a:p>
                      <a:pPr marL="114300" indent="0"/>
                      <a:r>
                        <a:rPr lang="en-US" sz="800" baseline="0" dirty="0">
                          <a:solidFill>
                            <a:schemeClr val="bg2">
                              <a:lumMod val="25000"/>
                            </a:schemeClr>
                          </a:solidFill>
                        </a:rPr>
                        <a:t>Applications and Infrastructure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78772643"/>
                  </a:ext>
                </a:extLst>
              </a:tr>
              <a:tr h="33758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Security</a:t>
                      </a:r>
                    </a:p>
                    <a:p>
                      <a:pPr marL="114300" indent="0"/>
                      <a:r>
                        <a:rPr lang="en-US" sz="800" baseline="0" dirty="0">
                          <a:solidFill>
                            <a:schemeClr val="bg2">
                              <a:lumMod val="25000"/>
                            </a:schemeClr>
                          </a:solidFill>
                        </a:rPr>
                        <a:t>Risk and Compliance</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7080696"/>
                  </a:ext>
                </a:extLst>
              </a:tr>
              <a:tr h="33758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Operations</a:t>
                      </a:r>
                    </a:p>
                    <a:p>
                      <a:pPr marL="114300" indent="0"/>
                      <a:r>
                        <a:rPr lang="en-US" sz="800" baseline="0" dirty="0">
                          <a:solidFill>
                            <a:schemeClr val="bg2">
                              <a:lumMod val="25000"/>
                            </a:schemeClr>
                          </a:solidFill>
                        </a:rPr>
                        <a:t>Hybrid and Dynamic</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100058"/>
                  </a:ext>
                </a:extLst>
              </a:tr>
            </a:tbl>
          </a:graphicData>
        </a:graphic>
      </p:graphicFrame>
      <p:sp>
        <p:nvSpPr>
          <p:cNvPr id="196" name="Rectangle 195"/>
          <p:cNvSpPr/>
          <p:nvPr/>
        </p:nvSpPr>
        <p:spPr>
          <a:xfrm>
            <a:off x="2531248" y="3028556"/>
            <a:ext cx="1206533" cy="1123664"/>
          </a:xfrm>
          <a:prstGeom prst="rect">
            <a:avLst/>
          </a:prstGeom>
          <a:noFill/>
          <a:ln w="38100">
            <a:solidFill>
              <a:srgbClr val="004B98"/>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98" name="Straight Connector 197"/>
          <p:cNvCxnSpPr/>
          <p:nvPr/>
        </p:nvCxnSpPr>
        <p:spPr>
          <a:xfrm>
            <a:off x="3737778" y="3703402"/>
            <a:ext cx="272946" cy="0"/>
          </a:xfrm>
          <a:prstGeom prst="line">
            <a:avLst/>
          </a:prstGeom>
          <a:ln w="31750">
            <a:solidFill>
              <a:srgbClr val="004B9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4010724" y="2312600"/>
            <a:ext cx="7706" cy="1401079"/>
          </a:xfrm>
          <a:prstGeom prst="line">
            <a:avLst/>
          </a:prstGeom>
          <a:ln w="31750">
            <a:solidFill>
              <a:srgbClr val="004B98"/>
            </a:solidFill>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V="1">
            <a:off x="4018430" y="2316360"/>
            <a:ext cx="423878" cy="6076"/>
          </a:xfrm>
          <a:prstGeom prst="straightConnector1">
            <a:avLst/>
          </a:prstGeom>
          <a:ln w="31750">
            <a:solidFill>
              <a:srgbClr val="004B98"/>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910755" y="4591976"/>
            <a:ext cx="4028345" cy="1365315"/>
            <a:chOff x="3289719" y="4952148"/>
            <a:chExt cx="3875548" cy="1313527"/>
          </a:xfrm>
        </p:grpSpPr>
        <p:sp>
          <p:nvSpPr>
            <p:cNvPr id="98" name="Rectangle 97"/>
            <p:cNvSpPr/>
            <p:nvPr/>
          </p:nvSpPr>
          <p:spPr>
            <a:xfrm>
              <a:off x="3289719" y="4952148"/>
              <a:ext cx="3819998" cy="1313527"/>
            </a:xfrm>
            <a:prstGeom prst="rect">
              <a:avLst/>
            </a:prstGeom>
            <a:solidFill>
              <a:schemeClr val="bg1"/>
            </a:solidFill>
            <a:ln>
              <a:solidFill>
                <a:schemeClr val="bg1">
                  <a:lumMod val="95000"/>
                </a:schemeClr>
              </a:solidFill>
            </a:ln>
            <a:effectLst>
              <a:outerShdw blurRad="203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99" name="Rectangle 98"/>
            <p:cNvSpPr/>
            <p:nvPr/>
          </p:nvSpPr>
          <p:spPr>
            <a:xfrm>
              <a:off x="3476844" y="5068794"/>
              <a:ext cx="1448855" cy="296103"/>
            </a:xfrm>
            <a:prstGeom prst="rect">
              <a:avLst/>
            </a:prstGeom>
            <a:solidFill>
              <a:schemeClr val="bg1"/>
            </a:solidFill>
          </p:spPr>
          <p:txBody>
            <a:bodyPr wrap="square">
              <a:spAutoFit/>
            </a:bodyPr>
            <a:lstStyle/>
            <a:p>
              <a:r>
                <a:rPr lang="en-US" sz="1400" b="1" dirty="0">
                  <a:solidFill>
                    <a:srgbClr val="004B98"/>
                  </a:solidFill>
                  <a:cs typeface="Segoe UI Light" panose="020B0502040204020203" pitchFamily="34" charset="0"/>
                </a:rPr>
                <a:t>OI Outputs</a:t>
              </a:r>
              <a:endParaRPr lang="en-US" sz="1400" b="1" dirty="0">
                <a:solidFill>
                  <a:srgbClr val="004B98"/>
                </a:solidFill>
              </a:endParaRPr>
            </a:p>
          </p:txBody>
        </p:sp>
        <p:sp>
          <p:nvSpPr>
            <p:cNvPr id="100" name="TextBox 99"/>
            <p:cNvSpPr txBox="1"/>
            <p:nvPr/>
          </p:nvSpPr>
          <p:spPr>
            <a:xfrm>
              <a:off x="3476844" y="5414912"/>
              <a:ext cx="3688423" cy="738663"/>
            </a:xfrm>
            <a:prstGeom prst="rect">
              <a:avLst/>
            </a:prstGeom>
            <a:noFill/>
          </p:spPr>
          <p:txBody>
            <a:bodyPr wrap="square" rtlCol="0">
              <a:spAutoFit/>
            </a:bodyPr>
            <a:lstStyle/>
            <a:p>
              <a:pPr marL="130969" indent="-130969">
                <a:buClr>
                  <a:schemeClr val="tx1"/>
                </a:buClr>
                <a:buFont typeface="Arial" panose="020B0604020202020204" pitchFamily="34" charset="0"/>
                <a:buChar char="•"/>
              </a:pPr>
              <a:r>
                <a:rPr lang="en-US" sz="1400" dirty="0">
                  <a:cs typeface="Calibri Light" panose="020F0302020204030204" pitchFamily="34" charset="0"/>
                </a:rPr>
                <a:t>Cloud / Hybrid Operating Model</a:t>
              </a:r>
            </a:p>
            <a:p>
              <a:pPr marL="130969" indent="-130969">
                <a:buClr>
                  <a:schemeClr val="tx1"/>
                </a:buClr>
                <a:buFont typeface="Arial" panose="020B0604020202020204" pitchFamily="34" charset="0"/>
                <a:buChar char="•"/>
              </a:pPr>
              <a:r>
                <a:rPr lang="en-US" sz="1400" dirty="0">
                  <a:cs typeface="Calibri Light" panose="020F0302020204030204" pitchFamily="34" charset="0"/>
                </a:rPr>
                <a:t>Hybrid Ops Shared Responsibility Matrix</a:t>
              </a:r>
            </a:p>
            <a:p>
              <a:pPr marL="130969" indent="-130969">
                <a:buClr>
                  <a:schemeClr val="tx1"/>
                </a:buClr>
                <a:buFont typeface="Arial" panose="020B0604020202020204" pitchFamily="34" charset="0"/>
                <a:buChar char="•"/>
              </a:pPr>
              <a:r>
                <a:rPr lang="en-US" sz="1400" dirty="0">
                  <a:cs typeface="Calibri Light" panose="020F0302020204030204" pitchFamily="34" charset="0"/>
                </a:rPr>
                <a:t>Operational Integration Plan</a:t>
              </a:r>
            </a:p>
          </p:txBody>
        </p:sp>
        <p:cxnSp>
          <p:nvCxnSpPr>
            <p:cNvPr id="101" name="Straight Connector 100"/>
            <p:cNvCxnSpPr>
              <a:cxnSpLocks/>
            </p:cNvCxnSpPr>
            <p:nvPr/>
          </p:nvCxnSpPr>
          <p:spPr>
            <a:xfrm>
              <a:off x="3563427" y="5374466"/>
              <a:ext cx="3233744" cy="0"/>
            </a:xfrm>
            <a:prstGeom prst="line">
              <a:avLst/>
            </a:prstGeom>
            <a:ln w="15875">
              <a:solidFill>
                <a:srgbClr val="004B98"/>
              </a:solidFill>
            </a:ln>
          </p:spPr>
          <p:style>
            <a:lnRef idx="1">
              <a:schemeClr val="accent1"/>
            </a:lnRef>
            <a:fillRef idx="0">
              <a:schemeClr val="accent1"/>
            </a:fillRef>
            <a:effectRef idx="0">
              <a:schemeClr val="accent1"/>
            </a:effectRef>
            <a:fontRef idx="minor">
              <a:schemeClr val="tx1"/>
            </a:fontRef>
          </p:style>
        </p:cxnSp>
      </p:grpSp>
      <p:sp>
        <p:nvSpPr>
          <p:cNvPr id="88" name="Right Arrow 87"/>
          <p:cNvSpPr/>
          <p:nvPr/>
        </p:nvSpPr>
        <p:spPr>
          <a:xfrm>
            <a:off x="5816600" y="2120624"/>
            <a:ext cx="294317" cy="430330"/>
          </a:xfrm>
          <a:prstGeom prst="rightArrow">
            <a:avLst>
              <a:gd name="adj1" fmla="val 50000"/>
              <a:gd name="adj2" fmla="val 44594"/>
            </a:avLst>
          </a:prstGeom>
          <a:solidFill>
            <a:srgbClr val="ED7423"/>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89" name="Right Arrow 88"/>
          <p:cNvSpPr/>
          <p:nvPr/>
        </p:nvSpPr>
        <p:spPr>
          <a:xfrm rot="10800000">
            <a:off x="5816600" y="3510392"/>
            <a:ext cx="294317" cy="430330"/>
          </a:xfrm>
          <a:prstGeom prst="rightArrow">
            <a:avLst>
              <a:gd name="adj1" fmla="val 50000"/>
              <a:gd name="adj2" fmla="val 44594"/>
            </a:avLst>
          </a:prstGeom>
          <a:solidFill>
            <a:srgbClr val="ED7423"/>
          </a:solidFill>
          <a:ln>
            <a:solidFill>
              <a:schemeClr val="bg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90" name="Right Arrow 89"/>
          <p:cNvSpPr/>
          <p:nvPr/>
        </p:nvSpPr>
        <p:spPr>
          <a:xfrm rot="5400000">
            <a:off x="8565195" y="2805882"/>
            <a:ext cx="294317" cy="430330"/>
          </a:xfrm>
          <a:prstGeom prst="rightArrow">
            <a:avLst>
              <a:gd name="adj1" fmla="val 50000"/>
              <a:gd name="adj2" fmla="val 44594"/>
            </a:avLst>
          </a:prstGeom>
          <a:solidFill>
            <a:srgbClr val="ED7423"/>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92" name="Right Arrow 91"/>
          <p:cNvSpPr/>
          <p:nvPr/>
        </p:nvSpPr>
        <p:spPr>
          <a:xfrm>
            <a:off x="7622262" y="2120624"/>
            <a:ext cx="294317" cy="430330"/>
          </a:xfrm>
          <a:prstGeom prst="rightArrow">
            <a:avLst>
              <a:gd name="adj1" fmla="val 50000"/>
              <a:gd name="adj2" fmla="val 44594"/>
            </a:avLst>
          </a:prstGeom>
          <a:solidFill>
            <a:srgbClr val="ED7423"/>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94" name="Right Arrow 93"/>
          <p:cNvSpPr/>
          <p:nvPr/>
        </p:nvSpPr>
        <p:spPr>
          <a:xfrm rot="10800000">
            <a:off x="7622262" y="3510392"/>
            <a:ext cx="294317" cy="430330"/>
          </a:xfrm>
          <a:prstGeom prst="rightArrow">
            <a:avLst>
              <a:gd name="adj1" fmla="val 50000"/>
              <a:gd name="adj2" fmla="val 44594"/>
            </a:avLst>
          </a:prstGeom>
          <a:solidFill>
            <a:srgbClr val="ED7423"/>
          </a:solidFill>
          <a:ln>
            <a:solidFill>
              <a:schemeClr val="bg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grpSp>
        <p:nvGrpSpPr>
          <p:cNvPr id="185" name="Group 184"/>
          <p:cNvGrpSpPr/>
          <p:nvPr/>
        </p:nvGrpSpPr>
        <p:grpSpPr>
          <a:xfrm>
            <a:off x="4324063" y="1843315"/>
            <a:ext cx="1571014" cy="971419"/>
            <a:chOff x="2424678" y="2025020"/>
            <a:chExt cx="1571014" cy="971419"/>
          </a:xfrm>
        </p:grpSpPr>
        <p:sp>
          <p:nvSpPr>
            <p:cNvPr id="18" name="Rounded Rectangle 17"/>
            <p:cNvSpPr/>
            <p:nvPr/>
          </p:nvSpPr>
          <p:spPr>
            <a:xfrm>
              <a:off x="2542923" y="2025020"/>
              <a:ext cx="1334525" cy="971419"/>
            </a:xfrm>
            <a:prstGeom prst="roundRect">
              <a:avLst/>
            </a:prstGeom>
            <a:noFill/>
            <a:ln>
              <a:solidFill>
                <a:srgbClr val="004B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424678" y="2727065"/>
              <a:ext cx="1571014" cy="246221"/>
            </a:xfrm>
            <a:prstGeom prst="rect">
              <a:avLst/>
            </a:prstGeom>
            <a:noFill/>
          </p:spPr>
          <p:txBody>
            <a:bodyPr wrap="square" rtlCol="0">
              <a:spAutoFit/>
            </a:bodyPr>
            <a:lstStyle/>
            <a:p>
              <a:pPr algn="ctr"/>
              <a:r>
                <a:rPr lang="en-US" sz="1000" b="1" dirty="0"/>
                <a:t>Define Objectives</a:t>
              </a:r>
            </a:p>
          </p:txBody>
        </p:sp>
        <p:grpSp>
          <p:nvGrpSpPr>
            <p:cNvPr id="5" name="Group 4"/>
            <p:cNvGrpSpPr/>
            <p:nvPr/>
          </p:nvGrpSpPr>
          <p:grpSpPr>
            <a:xfrm>
              <a:off x="2937676" y="2108457"/>
              <a:ext cx="545019" cy="450016"/>
              <a:chOff x="761990" y="5313868"/>
              <a:chExt cx="545019" cy="450016"/>
            </a:xfrm>
          </p:grpSpPr>
          <p:sp>
            <p:nvSpPr>
              <p:cNvPr id="111" name="Freeform 5"/>
              <p:cNvSpPr>
                <a:spLocks/>
              </p:cNvSpPr>
              <p:nvPr/>
            </p:nvSpPr>
            <p:spPr bwMode="auto">
              <a:xfrm>
                <a:off x="761990" y="5313868"/>
                <a:ext cx="413348" cy="412515"/>
              </a:xfrm>
              <a:custGeom>
                <a:avLst/>
                <a:gdLst>
                  <a:gd name="T0" fmla="*/ 208 w 208"/>
                  <a:gd name="T1" fmla="*/ 86 h 207"/>
                  <a:gd name="T2" fmla="*/ 104 w 208"/>
                  <a:gd name="T3" fmla="*/ 0 h 207"/>
                  <a:gd name="T4" fmla="*/ 0 w 208"/>
                  <a:gd name="T5" fmla="*/ 104 h 207"/>
                  <a:gd name="T6" fmla="*/ 104 w 208"/>
                  <a:gd name="T7" fmla="*/ 207 h 207"/>
                  <a:gd name="T8" fmla="*/ 208 w 208"/>
                  <a:gd name="T9" fmla="*/ 121 h 207"/>
                </a:gdLst>
                <a:ahLst/>
                <a:cxnLst>
                  <a:cxn ang="0">
                    <a:pos x="T0" y="T1"/>
                  </a:cxn>
                  <a:cxn ang="0">
                    <a:pos x="T2" y="T3"/>
                  </a:cxn>
                  <a:cxn ang="0">
                    <a:pos x="T4" y="T5"/>
                  </a:cxn>
                  <a:cxn ang="0">
                    <a:pos x="T6" y="T7"/>
                  </a:cxn>
                  <a:cxn ang="0">
                    <a:pos x="T8" y="T9"/>
                  </a:cxn>
                </a:cxnLst>
                <a:rect l="0" t="0" r="r" b="b"/>
                <a:pathLst>
                  <a:path w="208" h="207">
                    <a:moveTo>
                      <a:pt x="208" y="86"/>
                    </a:moveTo>
                    <a:cubicBezTo>
                      <a:pt x="199" y="37"/>
                      <a:pt x="157" y="0"/>
                      <a:pt x="104" y="0"/>
                    </a:cubicBezTo>
                    <a:cubicBezTo>
                      <a:pt x="47" y="0"/>
                      <a:pt x="0" y="46"/>
                      <a:pt x="0" y="104"/>
                    </a:cubicBezTo>
                    <a:cubicBezTo>
                      <a:pt x="0" y="161"/>
                      <a:pt x="47" y="207"/>
                      <a:pt x="104" y="207"/>
                    </a:cubicBezTo>
                    <a:cubicBezTo>
                      <a:pt x="157" y="207"/>
                      <a:pt x="200" y="170"/>
                      <a:pt x="208" y="121"/>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6"/>
              <p:cNvSpPr>
                <a:spLocks/>
              </p:cNvSpPr>
              <p:nvPr/>
            </p:nvSpPr>
            <p:spPr bwMode="auto">
              <a:xfrm>
                <a:off x="839493" y="5389704"/>
                <a:ext cx="258342" cy="260843"/>
              </a:xfrm>
              <a:custGeom>
                <a:avLst/>
                <a:gdLst>
                  <a:gd name="T0" fmla="*/ 129 w 130"/>
                  <a:gd name="T1" fmla="*/ 53 h 131"/>
                  <a:gd name="T2" fmla="*/ 65 w 130"/>
                  <a:gd name="T3" fmla="*/ 0 h 131"/>
                  <a:gd name="T4" fmla="*/ 0 w 130"/>
                  <a:gd name="T5" fmla="*/ 66 h 131"/>
                  <a:gd name="T6" fmla="*/ 65 w 130"/>
                  <a:gd name="T7" fmla="*/ 131 h 131"/>
                  <a:gd name="T8" fmla="*/ 130 w 130"/>
                  <a:gd name="T9" fmla="*/ 79 h 131"/>
                </a:gdLst>
                <a:ahLst/>
                <a:cxnLst>
                  <a:cxn ang="0">
                    <a:pos x="T0" y="T1"/>
                  </a:cxn>
                  <a:cxn ang="0">
                    <a:pos x="T2" y="T3"/>
                  </a:cxn>
                  <a:cxn ang="0">
                    <a:pos x="T4" y="T5"/>
                  </a:cxn>
                  <a:cxn ang="0">
                    <a:pos x="T6" y="T7"/>
                  </a:cxn>
                  <a:cxn ang="0">
                    <a:pos x="T8" y="T9"/>
                  </a:cxn>
                </a:cxnLst>
                <a:rect l="0" t="0" r="r" b="b"/>
                <a:pathLst>
                  <a:path w="130" h="131">
                    <a:moveTo>
                      <a:pt x="129" y="53"/>
                    </a:moveTo>
                    <a:cubicBezTo>
                      <a:pt x="123" y="22"/>
                      <a:pt x="98" y="0"/>
                      <a:pt x="65" y="0"/>
                    </a:cubicBezTo>
                    <a:cubicBezTo>
                      <a:pt x="29" y="0"/>
                      <a:pt x="0" y="29"/>
                      <a:pt x="0" y="66"/>
                    </a:cubicBezTo>
                    <a:cubicBezTo>
                      <a:pt x="0" y="102"/>
                      <a:pt x="29" y="131"/>
                      <a:pt x="65" y="131"/>
                    </a:cubicBezTo>
                    <a:cubicBezTo>
                      <a:pt x="98" y="131"/>
                      <a:pt x="125" y="110"/>
                      <a:pt x="130" y="7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Line 7"/>
              <p:cNvSpPr>
                <a:spLocks noChangeShapeType="1"/>
              </p:cNvSpPr>
              <p:nvPr/>
            </p:nvSpPr>
            <p:spPr bwMode="auto">
              <a:xfrm>
                <a:off x="972831" y="5520542"/>
                <a:ext cx="295844" cy="0"/>
              </a:xfrm>
              <a:prstGeom prst="line">
                <a:avLst/>
              </a:prstGeom>
              <a:noFill/>
              <a:ln w="25400" cap="rnd">
                <a:solidFill>
                  <a:srgbClr val="ED742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4" name="Line 8"/>
              <p:cNvSpPr>
                <a:spLocks noChangeShapeType="1"/>
              </p:cNvSpPr>
              <p:nvPr/>
            </p:nvSpPr>
            <p:spPr bwMode="auto">
              <a:xfrm flipH="1">
                <a:off x="1272841" y="5483041"/>
                <a:ext cx="34168" cy="35835"/>
              </a:xfrm>
              <a:prstGeom prst="line">
                <a:avLst/>
              </a:prstGeom>
              <a:noFill/>
              <a:ln w="25400" cap="rnd">
                <a:solidFill>
                  <a:srgbClr val="ED742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9"/>
              <p:cNvSpPr>
                <a:spLocks noChangeShapeType="1"/>
              </p:cNvSpPr>
              <p:nvPr/>
            </p:nvSpPr>
            <p:spPr bwMode="auto">
              <a:xfrm flipH="1" flipV="1">
                <a:off x="1272841" y="5523042"/>
                <a:ext cx="34168" cy="35835"/>
              </a:xfrm>
              <a:prstGeom prst="line">
                <a:avLst/>
              </a:prstGeom>
              <a:noFill/>
              <a:ln w="25400" cap="rnd">
                <a:solidFill>
                  <a:srgbClr val="ED742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10"/>
              <p:cNvSpPr>
                <a:spLocks noChangeShapeType="1"/>
              </p:cNvSpPr>
              <p:nvPr/>
            </p:nvSpPr>
            <p:spPr bwMode="auto">
              <a:xfrm flipH="1">
                <a:off x="1203672" y="5483041"/>
                <a:ext cx="31668" cy="35835"/>
              </a:xfrm>
              <a:prstGeom prst="line">
                <a:avLst/>
              </a:prstGeom>
              <a:noFill/>
              <a:ln w="25400" cap="rnd">
                <a:solidFill>
                  <a:srgbClr val="ED742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11"/>
              <p:cNvSpPr>
                <a:spLocks noChangeShapeType="1"/>
              </p:cNvSpPr>
              <p:nvPr/>
            </p:nvSpPr>
            <p:spPr bwMode="auto">
              <a:xfrm flipH="1" flipV="1">
                <a:off x="1203672" y="5523042"/>
                <a:ext cx="31668" cy="35835"/>
              </a:xfrm>
              <a:prstGeom prst="line">
                <a:avLst/>
              </a:prstGeom>
              <a:noFill/>
              <a:ln w="25400" cap="rnd">
                <a:solidFill>
                  <a:srgbClr val="ED742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12"/>
              <p:cNvSpPr>
                <a:spLocks noChangeShapeType="1"/>
              </p:cNvSpPr>
              <p:nvPr/>
            </p:nvSpPr>
            <p:spPr bwMode="auto">
              <a:xfrm flipH="1" flipV="1">
                <a:off x="1116169" y="5722216"/>
                <a:ext cx="21667" cy="41668"/>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13"/>
              <p:cNvSpPr>
                <a:spLocks noChangeShapeType="1"/>
              </p:cNvSpPr>
              <p:nvPr/>
            </p:nvSpPr>
            <p:spPr bwMode="auto">
              <a:xfrm flipV="1">
                <a:off x="797825" y="5722216"/>
                <a:ext cx="21667" cy="41668"/>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4"/>
              <p:cNvSpPr>
                <a:spLocks/>
              </p:cNvSpPr>
              <p:nvPr/>
            </p:nvSpPr>
            <p:spPr bwMode="auto">
              <a:xfrm>
                <a:off x="936996" y="5491374"/>
                <a:ext cx="61669" cy="61669"/>
              </a:xfrm>
              <a:custGeom>
                <a:avLst/>
                <a:gdLst>
                  <a:gd name="T0" fmla="*/ 31 w 31"/>
                  <a:gd name="T1" fmla="*/ 12 h 31"/>
                  <a:gd name="T2" fmla="*/ 16 w 31"/>
                  <a:gd name="T3" fmla="*/ 0 h 31"/>
                  <a:gd name="T4" fmla="*/ 0 w 31"/>
                  <a:gd name="T5" fmla="*/ 16 h 31"/>
                  <a:gd name="T6" fmla="*/ 16 w 31"/>
                  <a:gd name="T7" fmla="*/ 31 h 31"/>
                  <a:gd name="T8" fmla="*/ 31 w 31"/>
                  <a:gd name="T9" fmla="*/ 19 h 31"/>
                </a:gdLst>
                <a:ahLst/>
                <a:cxnLst>
                  <a:cxn ang="0">
                    <a:pos x="T0" y="T1"/>
                  </a:cxn>
                  <a:cxn ang="0">
                    <a:pos x="T2" y="T3"/>
                  </a:cxn>
                  <a:cxn ang="0">
                    <a:pos x="T4" y="T5"/>
                  </a:cxn>
                  <a:cxn ang="0">
                    <a:pos x="T6" y="T7"/>
                  </a:cxn>
                  <a:cxn ang="0">
                    <a:pos x="T8" y="T9"/>
                  </a:cxn>
                </a:cxnLst>
                <a:rect l="0" t="0" r="r" b="b"/>
                <a:pathLst>
                  <a:path w="31" h="31">
                    <a:moveTo>
                      <a:pt x="31" y="12"/>
                    </a:moveTo>
                    <a:cubicBezTo>
                      <a:pt x="30" y="5"/>
                      <a:pt x="24" y="0"/>
                      <a:pt x="16" y="0"/>
                    </a:cubicBezTo>
                    <a:cubicBezTo>
                      <a:pt x="7" y="0"/>
                      <a:pt x="0" y="7"/>
                      <a:pt x="0" y="16"/>
                    </a:cubicBezTo>
                    <a:cubicBezTo>
                      <a:pt x="0" y="24"/>
                      <a:pt x="7" y="31"/>
                      <a:pt x="16" y="31"/>
                    </a:cubicBezTo>
                    <a:cubicBezTo>
                      <a:pt x="24" y="31"/>
                      <a:pt x="30" y="26"/>
                      <a:pt x="31" y="19"/>
                    </a:cubicBezTo>
                  </a:path>
                </a:pathLst>
              </a:custGeom>
              <a:noFill/>
              <a:ln w="25400" cap="rnd">
                <a:solidFill>
                  <a:srgbClr val="ED74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83" name="Group 182"/>
          <p:cNvGrpSpPr/>
          <p:nvPr/>
        </p:nvGrpSpPr>
        <p:grpSpPr>
          <a:xfrm>
            <a:off x="6094058" y="1843315"/>
            <a:ext cx="1571014" cy="971419"/>
            <a:chOff x="4174125" y="2025020"/>
            <a:chExt cx="1571014" cy="971419"/>
          </a:xfrm>
        </p:grpSpPr>
        <p:sp>
          <p:nvSpPr>
            <p:cNvPr id="42" name="Rounded Rectangle 41"/>
            <p:cNvSpPr/>
            <p:nvPr/>
          </p:nvSpPr>
          <p:spPr>
            <a:xfrm>
              <a:off x="4292370" y="2025020"/>
              <a:ext cx="1334525" cy="971419"/>
            </a:xfrm>
            <a:prstGeom prst="roundRect">
              <a:avLst/>
            </a:prstGeom>
            <a:noFill/>
            <a:ln>
              <a:solidFill>
                <a:srgbClr val="004B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4655038" y="2090957"/>
              <a:ext cx="609189" cy="485017"/>
              <a:chOff x="1907290" y="4893947"/>
              <a:chExt cx="609189" cy="485017"/>
            </a:xfrm>
          </p:grpSpPr>
          <p:sp>
            <p:nvSpPr>
              <p:cNvPr id="122" name="Freeform 16"/>
              <p:cNvSpPr>
                <a:spLocks/>
              </p:cNvSpPr>
              <p:nvPr/>
            </p:nvSpPr>
            <p:spPr bwMode="auto">
              <a:xfrm>
                <a:off x="1907290" y="4893947"/>
                <a:ext cx="540020" cy="383347"/>
              </a:xfrm>
              <a:custGeom>
                <a:avLst/>
                <a:gdLst>
                  <a:gd name="T0" fmla="*/ 143 w 272"/>
                  <a:gd name="T1" fmla="*/ 192 h 192"/>
                  <a:gd name="T2" fmla="*/ 14 w 272"/>
                  <a:gd name="T3" fmla="*/ 192 h 192"/>
                  <a:gd name="T4" fmla="*/ 0 w 272"/>
                  <a:gd name="T5" fmla="*/ 178 h 192"/>
                  <a:gd name="T6" fmla="*/ 0 w 272"/>
                  <a:gd name="T7" fmla="*/ 14 h 192"/>
                  <a:gd name="T8" fmla="*/ 14 w 272"/>
                  <a:gd name="T9" fmla="*/ 0 h 192"/>
                  <a:gd name="T10" fmla="*/ 57 w 272"/>
                  <a:gd name="T11" fmla="*/ 0 h 192"/>
                  <a:gd name="T12" fmla="*/ 258 w 272"/>
                  <a:gd name="T13" fmla="*/ 0 h 192"/>
                  <a:gd name="T14" fmla="*/ 272 w 272"/>
                  <a:gd name="T15" fmla="*/ 14 h 192"/>
                  <a:gd name="T16" fmla="*/ 272 w 272"/>
                  <a:gd name="T17" fmla="*/ 12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192">
                    <a:moveTo>
                      <a:pt x="143" y="192"/>
                    </a:moveTo>
                    <a:cubicBezTo>
                      <a:pt x="14" y="192"/>
                      <a:pt x="14" y="192"/>
                      <a:pt x="14" y="192"/>
                    </a:cubicBezTo>
                    <a:cubicBezTo>
                      <a:pt x="6" y="192"/>
                      <a:pt x="0" y="185"/>
                      <a:pt x="0" y="178"/>
                    </a:cubicBezTo>
                    <a:cubicBezTo>
                      <a:pt x="0" y="14"/>
                      <a:pt x="0" y="14"/>
                      <a:pt x="0" y="14"/>
                    </a:cubicBezTo>
                    <a:cubicBezTo>
                      <a:pt x="0" y="6"/>
                      <a:pt x="6" y="0"/>
                      <a:pt x="14" y="0"/>
                    </a:cubicBezTo>
                    <a:cubicBezTo>
                      <a:pt x="57" y="0"/>
                      <a:pt x="57" y="0"/>
                      <a:pt x="57" y="0"/>
                    </a:cubicBezTo>
                    <a:cubicBezTo>
                      <a:pt x="258" y="0"/>
                      <a:pt x="258" y="0"/>
                      <a:pt x="258" y="0"/>
                    </a:cubicBezTo>
                    <a:cubicBezTo>
                      <a:pt x="265" y="0"/>
                      <a:pt x="272" y="6"/>
                      <a:pt x="272" y="14"/>
                    </a:cubicBezTo>
                    <a:cubicBezTo>
                      <a:pt x="272" y="121"/>
                      <a:pt x="272" y="121"/>
                      <a:pt x="272" y="121"/>
                    </a:cubicBez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17"/>
              <p:cNvSpPr>
                <a:spLocks noChangeShapeType="1"/>
              </p:cNvSpPr>
              <p:nvPr/>
            </p:nvSpPr>
            <p:spPr bwMode="auto">
              <a:xfrm>
                <a:off x="2447310" y="5135622"/>
                <a:ext cx="0" cy="0"/>
              </a:xfrm>
              <a:prstGeom prst="line">
                <a:avLst/>
              </a:prstGeom>
              <a:noFill/>
              <a:ln w="254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Line 18"/>
              <p:cNvSpPr>
                <a:spLocks noChangeShapeType="1"/>
              </p:cNvSpPr>
              <p:nvPr/>
            </p:nvSpPr>
            <p:spPr bwMode="auto">
              <a:xfrm flipV="1">
                <a:off x="2018127" y="4898114"/>
                <a:ext cx="0" cy="379180"/>
              </a:xfrm>
              <a:prstGeom prst="line">
                <a:avLst/>
              </a:prstGeom>
              <a:noFill/>
              <a:ln w="254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Oval 19"/>
              <p:cNvSpPr>
                <a:spLocks noChangeArrowheads="1"/>
              </p:cNvSpPr>
              <p:nvPr/>
            </p:nvSpPr>
            <p:spPr bwMode="auto">
              <a:xfrm>
                <a:off x="1944791" y="5067286"/>
                <a:ext cx="40001" cy="38335"/>
              </a:xfrm>
              <a:prstGeom prst="ellipse">
                <a:avLst/>
              </a:prstGeom>
              <a:solidFill>
                <a:schemeClr val="tx1"/>
              </a:solidFill>
              <a:ln w="2540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6" name="Line 20"/>
              <p:cNvSpPr>
                <a:spLocks noChangeShapeType="1"/>
              </p:cNvSpPr>
              <p:nvPr/>
            </p:nvSpPr>
            <p:spPr bwMode="auto">
              <a:xfrm>
                <a:off x="2079796" y="4958116"/>
                <a:ext cx="300011"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21"/>
              <p:cNvSpPr>
                <a:spLocks noChangeShapeType="1"/>
              </p:cNvSpPr>
              <p:nvPr/>
            </p:nvSpPr>
            <p:spPr bwMode="auto">
              <a:xfrm>
                <a:off x="2079796" y="5019785"/>
                <a:ext cx="205008"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Line 22"/>
              <p:cNvSpPr>
                <a:spLocks noChangeShapeType="1"/>
              </p:cNvSpPr>
              <p:nvPr/>
            </p:nvSpPr>
            <p:spPr bwMode="auto">
              <a:xfrm>
                <a:off x="2079796" y="5081454"/>
                <a:ext cx="189174"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23"/>
              <p:cNvSpPr>
                <a:spLocks noChangeShapeType="1"/>
              </p:cNvSpPr>
              <p:nvPr/>
            </p:nvSpPr>
            <p:spPr bwMode="auto">
              <a:xfrm>
                <a:off x="2079796" y="5145622"/>
                <a:ext cx="189174"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24"/>
              <p:cNvSpPr>
                <a:spLocks noChangeShapeType="1"/>
              </p:cNvSpPr>
              <p:nvPr/>
            </p:nvSpPr>
            <p:spPr bwMode="auto">
              <a:xfrm>
                <a:off x="2079796" y="5207291"/>
                <a:ext cx="97504"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6"/>
              <p:cNvSpPr>
                <a:spLocks/>
              </p:cNvSpPr>
              <p:nvPr/>
            </p:nvSpPr>
            <p:spPr bwMode="auto">
              <a:xfrm>
                <a:off x="2207301" y="5035619"/>
                <a:ext cx="309178" cy="343345"/>
              </a:xfrm>
              <a:custGeom>
                <a:avLst/>
                <a:gdLst>
                  <a:gd name="T0" fmla="*/ 150 w 156"/>
                  <a:gd name="T1" fmla="*/ 169 h 172"/>
                  <a:gd name="T2" fmla="*/ 155 w 156"/>
                  <a:gd name="T3" fmla="*/ 105 h 172"/>
                  <a:gd name="T4" fmla="*/ 133 w 156"/>
                  <a:gd name="T5" fmla="*/ 73 h 172"/>
                  <a:gd name="T6" fmla="*/ 86 w 156"/>
                  <a:gd name="T7" fmla="*/ 65 h 172"/>
                  <a:gd name="T8" fmla="*/ 86 w 156"/>
                  <a:gd name="T9" fmla="*/ 16 h 172"/>
                  <a:gd name="T10" fmla="*/ 70 w 156"/>
                  <a:gd name="T11" fmla="*/ 0 h 172"/>
                  <a:gd name="T12" fmla="*/ 68 w 156"/>
                  <a:gd name="T13" fmla="*/ 0 h 172"/>
                  <a:gd name="T14" fmla="*/ 52 w 156"/>
                  <a:gd name="T15" fmla="*/ 16 h 172"/>
                  <a:gd name="T16" fmla="*/ 52 w 156"/>
                  <a:gd name="T17" fmla="*/ 109 h 172"/>
                  <a:gd name="T18" fmla="*/ 30 w 156"/>
                  <a:gd name="T19" fmla="*/ 87 h 172"/>
                  <a:gd name="T20" fmla="*/ 8 w 156"/>
                  <a:gd name="T21" fmla="*/ 87 h 172"/>
                  <a:gd name="T22" fmla="*/ 6 w 156"/>
                  <a:gd name="T23" fmla="*/ 89 h 172"/>
                  <a:gd name="T24" fmla="*/ 6 w 156"/>
                  <a:gd name="T25" fmla="*/ 111 h 172"/>
                  <a:gd name="T26" fmla="*/ 68 w 156"/>
                  <a:gd name="T2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72">
                    <a:moveTo>
                      <a:pt x="150" y="169"/>
                    </a:moveTo>
                    <a:cubicBezTo>
                      <a:pt x="155" y="105"/>
                      <a:pt x="155" y="105"/>
                      <a:pt x="155" y="105"/>
                    </a:cubicBezTo>
                    <a:cubicBezTo>
                      <a:pt x="156" y="88"/>
                      <a:pt x="148" y="75"/>
                      <a:pt x="133" y="73"/>
                    </a:cubicBezTo>
                    <a:cubicBezTo>
                      <a:pt x="86" y="65"/>
                      <a:pt x="86" y="65"/>
                      <a:pt x="86" y="65"/>
                    </a:cubicBezTo>
                    <a:cubicBezTo>
                      <a:pt x="86" y="16"/>
                      <a:pt x="86" y="16"/>
                      <a:pt x="86" y="16"/>
                    </a:cubicBezTo>
                    <a:cubicBezTo>
                      <a:pt x="86" y="7"/>
                      <a:pt x="79" y="0"/>
                      <a:pt x="70" y="0"/>
                    </a:cubicBezTo>
                    <a:cubicBezTo>
                      <a:pt x="68" y="0"/>
                      <a:pt x="68" y="0"/>
                      <a:pt x="68" y="0"/>
                    </a:cubicBezTo>
                    <a:cubicBezTo>
                      <a:pt x="59" y="0"/>
                      <a:pt x="52" y="7"/>
                      <a:pt x="52" y="16"/>
                    </a:cubicBezTo>
                    <a:cubicBezTo>
                      <a:pt x="52" y="109"/>
                      <a:pt x="52" y="109"/>
                      <a:pt x="52" y="109"/>
                    </a:cubicBezTo>
                    <a:cubicBezTo>
                      <a:pt x="30" y="87"/>
                      <a:pt x="30" y="87"/>
                      <a:pt x="30" y="87"/>
                    </a:cubicBezTo>
                    <a:cubicBezTo>
                      <a:pt x="24" y="81"/>
                      <a:pt x="14" y="81"/>
                      <a:pt x="8" y="87"/>
                    </a:cubicBezTo>
                    <a:cubicBezTo>
                      <a:pt x="6" y="89"/>
                      <a:pt x="6" y="89"/>
                      <a:pt x="6" y="89"/>
                    </a:cubicBezTo>
                    <a:cubicBezTo>
                      <a:pt x="0" y="95"/>
                      <a:pt x="0" y="105"/>
                      <a:pt x="6" y="111"/>
                    </a:cubicBezTo>
                    <a:cubicBezTo>
                      <a:pt x="68" y="172"/>
                      <a:pt x="68" y="172"/>
                      <a:pt x="68" y="172"/>
                    </a:cubicBezTo>
                  </a:path>
                </a:pathLst>
              </a:custGeom>
              <a:noFill/>
              <a:ln w="25400" cap="rnd">
                <a:solidFill>
                  <a:srgbClr val="ED742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32" name="TextBox 131"/>
            <p:cNvSpPr txBox="1"/>
            <p:nvPr/>
          </p:nvSpPr>
          <p:spPr>
            <a:xfrm>
              <a:off x="4174125" y="2573176"/>
              <a:ext cx="1571014" cy="400110"/>
            </a:xfrm>
            <a:prstGeom prst="rect">
              <a:avLst/>
            </a:prstGeom>
            <a:noFill/>
          </p:spPr>
          <p:txBody>
            <a:bodyPr wrap="square" rtlCol="0">
              <a:spAutoFit/>
            </a:bodyPr>
            <a:lstStyle/>
            <a:p>
              <a:pPr algn="ctr"/>
              <a:r>
                <a:rPr lang="en-US" sz="1000" b="1" dirty="0"/>
                <a:t>Assess Operational Starting Point</a:t>
              </a:r>
            </a:p>
          </p:txBody>
        </p:sp>
      </p:grpSp>
      <p:grpSp>
        <p:nvGrpSpPr>
          <p:cNvPr id="181" name="Group 180"/>
          <p:cNvGrpSpPr/>
          <p:nvPr/>
        </p:nvGrpSpPr>
        <p:grpSpPr>
          <a:xfrm>
            <a:off x="7904743" y="1843315"/>
            <a:ext cx="1571014" cy="971419"/>
            <a:chOff x="7752083" y="2025020"/>
            <a:chExt cx="1571014" cy="971419"/>
          </a:xfrm>
        </p:grpSpPr>
        <p:sp>
          <p:nvSpPr>
            <p:cNvPr id="74" name="Rounded Rectangle 73"/>
            <p:cNvSpPr/>
            <p:nvPr/>
          </p:nvSpPr>
          <p:spPr>
            <a:xfrm>
              <a:off x="7870328" y="2025020"/>
              <a:ext cx="1334525" cy="971419"/>
            </a:xfrm>
            <a:prstGeom prst="roundRect">
              <a:avLst/>
            </a:prstGeom>
            <a:noFill/>
            <a:ln>
              <a:solidFill>
                <a:srgbClr val="004B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8216746" y="2125124"/>
              <a:ext cx="641689" cy="416682"/>
              <a:chOff x="4273192" y="397409"/>
              <a:chExt cx="641689" cy="416682"/>
            </a:xfrm>
          </p:grpSpPr>
          <p:sp>
            <p:nvSpPr>
              <p:cNvPr id="134" name="Freeform 115"/>
              <p:cNvSpPr>
                <a:spLocks/>
              </p:cNvSpPr>
              <p:nvPr/>
            </p:nvSpPr>
            <p:spPr bwMode="auto">
              <a:xfrm>
                <a:off x="4273192" y="397409"/>
                <a:ext cx="525018" cy="375014"/>
              </a:xfrm>
              <a:custGeom>
                <a:avLst/>
                <a:gdLst>
                  <a:gd name="T0" fmla="*/ 216 w 264"/>
                  <a:gd name="T1" fmla="*/ 188 h 188"/>
                  <a:gd name="T2" fmla="*/ 29 w 264"/>
                  <a:gd name="T3" fmla="*/ 188 h 188"/>
                  <a:gd name="T4" fmla="*/ 0 w 264"/>
                  <a:gd name="T5" fmla="*/ 159 h 188"/>
                  <a:gd name="T6" fmla="*/ 0 w 264"/>
                  <a:gd name="T7" fmla="*/ 29 h 188"/>
                  <a:gd name="T8" fmla="*/ 29 w 264"/>
                  <a:gd name="T9" fmla="*/ 0 h 188"/>
                  <a:gd name="T10" fmla="*/ 235 w 264"/>
                  <a:gd name="T11" fmla="*/ 0 h 188"/>
                  <a:gd name="T12" fmla="*/ 264 w 264"/>
                  <a:gd name="T13" fmla="*/ 29 h 188"/>
                  <a:gd name="T14" fmla="*/ 264 w 264"/>
                  <a:gd name="T15" fmla="*/ 72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88">
                    <a:moveTo>
                      <a:pt x="216" y="188"/>
                    </a:moveTo>
                    <a:cubicBezTo>
                      <a:pt x="29" y="188"/>
                      <a:pt x="29" y="188"/>
                      <a:pt x="29" y="188"/>
                    </a:cubicBezTo>
                    <a:cubicBezTo>
                      <a:pt x="13" y="188"/>
                      <a:pt x="0" y="175"/>
                      <a:pt x="0" y="159"/>
                    </a:cubicBezTo>
                    <a:cubicBezTo>
                      <a:pt x="0" y="29"/>
                      <a:pt x="0" y="29"/>
                      <a:pt x="0" y="29"/>
                    </a:cubicBezTo>
                    <a:cubicBezTo>
                      <a:pt x="0" y="13"/>
                      <a:pt x="13" y="0"/>
                      <a:pt x="29" y="0"/>
                    </a:cubicBezTo>
                    <a:cubicBezTo>
                      <a:pt x="235" y="0"/>
                      <a:pt x="235" y="0"/>
                      <a:pt x="235" y="0"/>
                    </a:cubicBezTo>
                    <a:cubicBezTo>
                      <a:pt x="251" y="0"/>
                      <a:pt x="264" y="13"/>
                      <a:pt x="264" y="29"/>
                    </a:cubicBezTo>
                    <a:cubicBezTo>
                      <a:pt x="264" y="72"/>
                      <a:pt x="264" y="72"/>
                      <a:pt x="264" y="72"/>
                    </a:cubicBezTo>
                  </a:path>
                </a:pathLst>
              </a:custGeom>
              <a:noFill/>
              <a:ln w="254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5" name="Oval 116"/>
              <p:cNvSpPr>
                <a:spLocks noChangeArrowheads="1"/>
              </p:cNvSpPr>
              <p:nvPr/>
            </p:nvSpPr>
            <p:spPr bwMode="auto">
              <a:xfrm>
                <a:off x="4692373" y="574916"/>
                <a:ext cx="190840" cy="191674"/>
              </a:xfrm>
              <a:prstGeom prst="ellipse">
                <a:avLst/>
              </a:prstGeom>
              <a:noFill/>
              <a:ln w="25400" cap="rnd">
                <a:solidFill>
                  <a:srgbClr val="ED7423"/>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6" name="Line 117"/>
              <p:cNvSpPr>
                <a:spLocks noChangeShapeType="1"/>
              </p:cNvSpPr>
              <p:nvPr/>
            </p:nvSpPr>
            <p:spPr bwMode="auto">
              <a:xfrm>
                <a:off x="4853212" y="748255"/>
                <a:ext cx="61669" cy="65836"/>
              </a:xfrm>
              <a:prstGeom prst="line">
                <a:avLst/>
              </a:prstGeom>
              <a:noFill/>
              <a:ln w="254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7" name="Line 118"/>
              <p:cNvSpPr>
                <a:spLocks noChangeShapeType="1"/>
              </p:cNvSpPr>
              <p:nvPr/>
            </p:nvSpPr>
            <p:spPr bwMode="auto">
              <a:xfrm>
                <a:off x="4344861" y="453244"/>
                <a:ext cx="0" cy="265010"/>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8" name="Line 119"/>
              <p:cNvSpPr>
                <a:spLocks noChangeShapeType="1"/>
              </p:cNvSpPr>
              <p:nvPr/>
            </p:nvSpPr>
            <p:spPr bwMode="auto">
              <a:xfrm>
                <a:off x="4406530" y="453244"/>
                <a:ext cx="0" cy="201674"/>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9" name="Line 120"/>
              <p:cNvSpPr>
                <a:spLocks noChangeShapeType="1"/>
              </p:cNvSpPr>
              <p:nvPr/>
            </p:nvSpPr>
            <p:spPr bwMode="auto">
              <a:xfrm>
                <a:off x="4469866" y="453244"/>
                <a:ext cx="0" cy="201674"/>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0" name="Line 121"/>
              <p:cNvSpPr>
                <a:spLocks noChangeShapeType="1"/>
              </p:cNvSpPr>
              <p:nvPr/>
            </p:nvSpPr>
            <p:spPr bwMode="auto">
              <a:xfrm>
                <a:off x="4531534" y="453244"/>
                <a:ext cx="0" cy="201674"/>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1" name="Line 122"/>
              <p:cNvSpPr>
                <a:spLocks noChangeShapeType="1"/>
              </p:cNvSpPr>
              <p:nvPr/>
            </p:nvSpPr>
            <p:spPr bwMode="auto">
              <a:xfrm>
                <a:off x="4594870" y="453244"/>
                <a:ext cx="0" cy="199174"/>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2" name="Line 123"/>
              <p:cNvSpPr>
                <a:spLocks noChangeShapeType="1"/>
              </p:cNvSpPr>
              <p:nvPr/>
            </p:nvSpPr>
            <p:spPr bwMode="auto">
              <a:xfrm>
                <a:off x="4659039" y="453244"/>
                <a:ext cx="0" cy="143339"/>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3" name="Line 124"/>
              <p:cNvSpPr>
                <a:spLocks noChangeShapeType="1"/>
              </p:cNvSpPr>
              <p:nvPr/>
            </p:nvSpPr>
            <p:spPr bwMode="auto">
              <a:xfrm>
                <a:off x="4720708" y="453244"/>
                <a:ext cx="0" cy="115838"/>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44" name="TextBox 143"/>
            <p:cNvSpPr txBox="1"/>
            <p:nvPr/>
          </p:nvSpPr>
          <p:spPr>
            <a:xfrm>
              <a:off x="7752083" y="2727065"/>
              <a:ext cx="1571014" cy="246221"/>
            </a:xfrm>
            <a:prstGeom prst="rect">
              <a:avLst/>
            </a:prstGeom>
            <a:noFill/>
          </p:spPr>
          <p:txBody>
            <a:bodyPr wrap="square" rtlCol="0">
              <a:spAutoFit/>
            </a:bodyPr>
            <a:lstStyle/>
            <a:p>
              <a:pPr algn="ctr"/>
              <a:r>
                <a:rPr lang="en-US" sz="1000" b="1" dirty="0"/>
                <a:t>Define Gaps</a:t>
              </a:r>
            </a:p>
          </p:txBody>
        </p:sp>
      </p:grpSp>
      <p:grpSp>
        <p:nvGrpSpPr>
          <p:cNvPr id="187" name="Group 186"/>
          <p:cNvGrpSpPr/>
          <p:nvPr/>
        </p:nvGrpSpPr>
        <p:grpSpPr>
          <a:xfrm>
            <a:off x="6086412" y="3234747"/>
            <a:ext cx="1571014" cy="971419"/>
            <a:chOff x="4166479" y="3416452"/>
            <a:chExt cx="1571014" cy="971419"/>
          </a:xfrm>
        </p:grpSpPr>
        <p:sp>
          <p:nvSpPr>
            <p:cNvPr id="66" name="Rounded Rectangle 65"/>
            <p:cNvSpPr/>
            <p:nvPr/>
          </p:nvSpPr>
          <p:spPr>
            <a:xfrm>
              <a:off x="4284724" y="3416452"/>
              <a:ext cx="1334525" cy="971419"/>
            </a:xfrm>
            <a:prstGeom prst="roundRect">
              <a:avLst/>
            </a:prstGeom>
            <a:noFill/>
            <a:ln>
              <a:solidFill>
                <a:srgbClr val="004B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4708871" y="3506845"/>
              <a:ext cx="486231" cy="448056"/>
              <a:chOff x="7387110" y="369531"/>
              <a:chExt cx="486231" cy="448056"/>
            </a:xfrm>
          </p:grpSpPr>
          <p:sp>
            <p:nvSpPr>
              <p:cNvPr id="147" name="bk object 16"/>
              <p:cNvSpPr/>
              <p:nvPr/>
            </p:nvSpPr>
            <p:spPr>
              <a:xfrm>
                <a:off x="7387110" y="369531"/>
                <a:ext cx="341567" cy="448056"/>
              </a:xfrm>
              <a:custGeom>
                <a:avLst/>
                <a:gdLst/>
                <a:ahLst/>
                <a:cxnLst/>
                <a:rect l="l" t="t" r="r" b="b"/>
                <a:pathLst>
                  <a:path w="539750" h="708025">
                    <a:moveTo>
                      <a:pt x="539750" y="631825"/>
                    </a:moveTo>
                    <a:lnTo>
                      <a:pt x="539750" y="654050"/>
                    </a:lnTo>
                    <a:lnTo>
                      <a:pt x="535285" y="674538"/>
                    </a:lnTo>
                    <a:lnTo>
                      <a:pt x="523081" y="691753"/>
                    </a:lnTo>
                    <a:lnTo>
                      <a:pt x="504924" y="703609"/>
                    </a:lnTo>
                    <a:lnTo>
                      <a:pt x="482600" y="708025"/>
                    </a:lnTo>
                    <a:lnTo>
                      <a:pt x="57150" y="708025"/>
                    </a:lnTo>
                    <a:lnTo>
                      <a:pt x="34825" y="703609"/>
                    </a:lnTo>
                    <a:lnTo>
                      <a:pt x="16668" y="691753"/>
                    </a:lnTo>
                    <a:lnTo>
                      <a:pt x="4464" y="674538"/>
                    </a:lnTo>
                    <a:lnTo>
                      <a:pt x="0" y="654050"/>
                    </a:lnTo>
                    <a:lnTo>
                      <a:pt x="0" y="142875"/>
                    </a:lnTo>
                    <a:lnTo>
                      <a:pt x="171450" y="0"/>
                    </a:lnTo>
                    <a:lnTo>
                      <a:pt x="187325" y="0"/>
                    </a:lnTo>
                    <a:lnTo>
                      <a:pt x="482600" y="0"/>
                    </a:lnTo>
                    <a:lnTo>
                      <a:pt x="504924" y="3968"/>
                    </a:lnTo>
                    <a:lnTo>
                      <a:pt x="523081" y="15081"/>
                    </a:lnTo>
                    <a:lnTo>
                      <a:pt x="535285" y="32146"/>
                    </a:lnTo>
                    <a:lnTo>
                      <a:pt x="539750" y="53975"/>
                    </a:lnTo>
                    <a:lnTo>
                      <a:pt x="539750" y="149225"/>
                    </a:lnTo>
                  </a:path>
                </a:pathLst>
              </a:custGeom>
              <a:ln w="25400" cap="rnd">
                <a:solidFill>
                  <a:schemeClr val="tx1"/>
                </a:solidFill>
              </a:ln>
            </p:spPr>
            <p:txBody>
              <a:bodyPr wrap="square" lIns="0" tIns="0" rIns="0" bIns="0" rtlCol="0"/>
              <a:lstStyle/>
              <a:p>
                <a:endParaRPr/>
              </a:p>
            </p:txBody>
          </p:sp>
          <p:sp>
            <p:nvSpPr>
              <p:cNvPr id="148" name="bk object 17"/>
              <p:cNvSpPr/>
              <p:nvPr/>
            </p:nvSpPr>
            <p:spPr>
              <a:xfrm>
                <a:off x="7445377" y="369531"/>
                <a:ext cx="60277" cy="120553"/>
              </a:xfrm>
              <a:custGeom>
                <a:avLst/>
                <a:gdLst/>
                <a:ahLst/>
                <a:cxnLst/>
                <a:rect l="l" t="t" r="r" b="b"/>
                <a:pathLst>
                  <a:path w="95250" h="190500">
                    <a:moveTo>
                      <a:pt x="95250" y="0"/>
                    </a:moveTo>
                    <a:lnTo>
                      <a:pt x="95250" y="190500"/>
                    </a:lnTo>
                    <a:lnTo>
                      <a:pt x="0" y="190500"/>
                    </a:lnTo>
                  </a:path>
                </a:pathLst>
              </a:custGeom>
              <a:ln w="25400" cap="rnd">
                <a:solidFill>
                  <a:schemeClr val="tx1"/>
                </a:solidFill>
              </a:ln>
            </p:spPr>
            <p:txBody>
              <a:bodyPr wrap="square" lIns="0" tIns="0" rIns="0" bIns="0" rtlCol="0"/>
              <a:lstStyle/>
              <a:p>
                <a:endParaRPr/>
              </a:p>
            </p:txBody>
          </p:sp>
          <p:sp>
            <p:nvSpPr>
              <p:cNvPr id="149" name="bk object 18"/>
              <p:cNvSpPr/>
              <p:nvPr/>
            </p:nvSpPr>
            <p:spPr>
              <a:xfrm>
                <a:off x="7497617" y="582508"/>
                <a:ext cx="110507" cy="0"/>
              </a:xfrm>
              <a:custGeom>
                <a:avLst/>
                <a:gdLst/>
                <a:ahLst/>
                <a:cxnLst/>
                <a:rect l="l" t="t" r="r" b="b"/>
                <a:pathLst>
                  <a:path w="174625">
                    <a:moveTo>
                      <a:pt x="0" y="0"/>
                    </a:moveTo>
                    <a:lnTo>
                      <a:pt x="174625" y="0"/>
                    </a:lnTo>
                  </a:path>
                </a:pathLst>
              </a:custGeom>
              <a:ln w="25400" cap="rnd">
                <a:solidFill>
                  <a:srgbClr val="ED7423"/>
                </a:solidFill>
              </a:ln>
            </p:spPr>
            <p:txBody>
              <a:bodyPr wrap="square" lIns="0" tIns="0" rIns="0" bIns="0" rtlCol="0"/>
              <a:lstStyle/>
              <a:p>
                <a:endParaRPr/>
              </a:p>
            </p:txBody>
          </p:sp>
          <p:sp>
            <p:nvSpPr>
              <p:cNvPr id="150" name="bk object 19"/>
              <p:cNvSpPr/>
              <p:nvPr/>
            </p:nvSpPr>
            <p:spPr>
              <a:xfrm>
                <a:off x="7435331" y="582508"/>
                <a:ext cx="28129" cy="0"/>
              </a:xfrm>
              <a:custGeom>
                <a:avLst/>
                <a:gdLst/>
                <a:ahLst/>
                <a:cxnLst/>
                <a:rect l="l" t="t" r="r" b="b"/>
                <a:pathLst>
                  <a:path w="44450">
                    <a:moveTo>
                      <a:pt x="0" y="0"/>
                    </a:moveTo>
                    <a:lnTo>
                      <a:pt x="44450" y="0"/>
                    </a:lnTo>
                  </a:path>
                </a:pathLst>
              </a:custGeom>
              <a:ln w="25400">
                <a:solidFill>
                  <a:schemeClr val="tx1"/>
                </a:solidFill>
              </a:ln>
            </p:spPr>
            <p:txBody>
              <a:bodyPr wrap="square" lIns="0" tIns="0" rIns="0" bIns="0" rtlCol="0"/>
              <a:lstStyle/>
              <a:p>
                <a:endParaRPr/>
              </a:p>
            </p:txBody>
          </p:sp>
          <p:sp>
            <p:nvSpPr>
              <p:cNvPr id="151" name="bk object 20"/>
              <p:cNvSpPr/>
              <p:nvPr/>
            </p:nvSpPr>
            <p:spPr>
              <a:xfrm>
                <a:off x="7497617" y="650822"/>
                <a:ext cx="110507" cy="0"/>
              </a:xfrm>
              <a:custGeom>
                <a:avLst/>
                <a:gdLst/>
                <a:ahLst/>
                <a:cxnLst/>
                <a:rect l="l" t="t" r="r" b="b"/>
                <a:pathLst>
                  <a:path w="174625">
                    <a:moveTo>
                      <a:pt x="0" y="0"/>
                    </a:moveTo>
                    <a:lnTo>
                      <a:pt x="174625" y="0"/>
                    </a:lnTo>
                  </a:path>
                </a:pathLst>
              </a:custGeom>
              <a:ln w="25400" cap="rnd">
                <a:solidFill>
                  <a:srgbClr val="ED7423"/>
                </a:solidFill>
              </a:ln>
            </p:spPr>
            <p:txBody>
              <a:bodyPr wrap="square" lIns="0" tIns="0" rIns="0" bIns="0" rtlCol="0"/>
              <a:lstStyle/>
              <a:p>
                <a:endParaRPr/>
              </a:p>
            </p:txBody>
          </p:sp>
          <p:sp>
            <p:nvSpPr>
              <p:cNvPr id="152" name="bk object 21"/>
              <p:cNvSpPr/>
              <p:nvPr/>
            </p:nvSpPr>
            <p:spPr>
              <a:xfrm>
                <a:off x="7435331" y="650822"/>
                <a:ext cx="28129" cy="0"/>
              </a:xfrm>
              <a:custGeom>
                <a:avLst/>
                <a:gdLst/>
                <a:ahLst/>
                <a:cxnLst/>
                <a:rect l="l" t="t" r="r" b="b"/>
                <a:pathLst>
                  <a:path w="44450">
                    <a:moveTo>
                      <a:pt x="0" y="0"/>
                    </a:moveTo>
                    <a:lnTo>
                      <a:pt x="44450" y="0"/>
                    </a:lnTo>
                  </a:path>
                </a:pathLst>
              </a:custGeom>
              <a:ln w="25400">
                <a:solidFill>
                  <a:schemeClr val="tx1"/>
                </a:solidFill>
              </a:ln>
            </p:spPr>
            <p:txBody>
              <a:bodyPr wrap="square" lIns="0" tIns="0" rIns="0" bIns="0" rtlCol="0"/>
              <a:lstStyle/>
              <a:p>
                <a:endParaRPr/>
              </a:p>
            </p:txBody>
          </p:sp>
          <p:sp>
            <p:nvSpPr>
              <p:cNvPr id="153" name="bk object 22"/>
              <p:cNvSpPr/>
              <p:nvPr/>
            </p:nvSpPr>
            <p:spPr>
              <a:xfrm>
                <a:off x="7497617" y="717126"/>
                <a:ext cx="142655" cy="0"/>
              </a:xfrm>
              <a:custGeom>
                <a:avLst/>
                <a:gdLst/>
                <a:ahLst/>
                <a:cxnLst/>
                <a:rect l="l" t="t" r="r" b="b"/>
                <a:pathLst>
                  <a:path w="225425">
                    <a:moveTo>
                      <a:pt x="0" y="0"/>
                    </a:moveTo>
                    <a:lnTo>
                      <a:pt x="225425" y="0"/>
                    </a:lnTo>
                  </a:path>
                </a:pathLst>
              </a:custGeom>
              <a:ln w="25400" cap="rnd">
                <a:solidFill>
                  <a:srgbClr val="ED7423"/>
                </a:solidFill>
              </a:ln>
            </p:spPr>
            <p:txBody>
              <a:bodyPr wrap="square" lIns="0" tIns="0" rIns="0" bIns="0" rtlCol="0"/>
              <a:lstStyle/>
              <a:p>
                <a:endParaRPr/>
              </a:p>
            </p:txBody>
          </p:sp>
          <p:sp>
            <p:nvSpPr>
              <p:cNvPr id="154" name="bk object 23"/>
              <p:cNvSpPr/>
              <p:nvPr/>
            </p:nvSpPr>
            <p:spPr>
              <a:xfrm>
                <a:off x="7435331" y="717126"/>
                <a:ext cx="28129" cy="0"/>
              </a:xfrm>
              <a:custGeom>
                <a:avLst/>
                <a:gdLst/>
                <a:ahLst/>
                <a:cxnLst/>
                <a:rect l="l" t="t" r="r" b="b"/>
                <a:pathLst>
                  <a:path w="44450">
                    <a:moveTo>
                      <a:pt x="0" y="0"/>
                    </a:moveTo>
                    <a:lnTo>
                      <a:pt x="44450" y="0"/>
                    </a:lnTo>
                  </a:path>
                </a:pathLst>
              </a:custGeom>
              <a:ln w="25400">
                <a:solidFill>
                  <a:schemeClr val="tx1"/>
                </a:solidFill>
              </a:ln>
            </p:spPr>
            <p:txBody>
              <a:bodyPr wrap="square" lIns="0" tIns="0" rIns="0" bIns="0" rtlCol="0"/>
              <a:lstStyle/>
              <a:p>
                <a:endParaRPr/>
              </a:p>
            </p:txBody>
          </p:sp>
          <p:sp>
            <p:nvSpPr>
              <p:cNvPr id="155" name="bk object 24"/>
              <p:cNvSpPr/>
              <p:nvPr/>
            </p:nvSpPr>
            <p:spPr>
              <a:xfrm>
                <a:off x="7648308" y="504149"/>
                <a:ext cx="225033" cy="227042"/>
              </a:xfrm>
              <a:custGeom>
                <a:avLst/>
                <a:gdLst/>
                <a:ahLst/>
                <a:cxnLst/>
                <a:rect l="l" t="t" r="r" b="b"/>
                <a:pathLst>
                  <a:path w="355600" h="358775">
                    <a:moveTo>
                      <a:pt x="355600" y="180975"/>
                    </a:moveTo>
                    <a:lnTo>
                      <a:pt x="349264" y="227218"/>
                    </a:lnTo>
                    <a:lnTo>
                      <a:pt x="331375" y="269404"/>
                    </a:lnTo>
                    <a:lnTo>
                      <a:pt x="303609" y="305593"/>
                    </a:lnTo>
                    <a:lnTo>
                      <a:pt x="267640" y="333845"/>
                    </a:lnTo>
                    <a:lnTo>
                      <a:pt x="225145" y="352219"/>
                    </a:lnTo>
                    <a:lnTo>
                      <a:pt x="177800" y="358775"/>
                    </a:lnTo>
                    <a:lnTo>
                      <a:pt x="130454" y="352219"/>
                    </a:lnTo>
                    <a:lnTo>
                      <a:pt x="87959" y="333845"/>
                    </a:lnTo>
                    <a:lnTo>
                      <a:pt x="51990" y="305593"/>
                    </a:lnTo>
                    <a:lnTo>
                      <a:pt x="24224" y="269404"/>
                    </a:lnTo>
                    <a:lnTo>
                      <a:pt x="6335" y="227218"/>
                    </a:lnTo>
                    <a:lnTo>
                      <a:pt x="0" y="180975"/>
                    </a:lnTo>
                    <a:lnTo>
                      <a:pt x="6335" y="133394"/>
                    </a:lnTo>
                    <a:lnTo>
                      <a:pt x="24224" y="90311"/>
                    </a:lnTo>
                    <a:lnTo>
                      <a:pt x="51990" y="53578"/>
                    </a:lnTo>
                    <a:lnTo>
                      <a:pt x="87959" y="25047"/>
                    </a:lnTo>
                    <a:lnTo>
                      <a:pt x="130454" y="6570"/>
                    </a:lnTo>
                    <a:lnTo>
                      <a:pt x="177800" y="0"/>
                    </a:lnTo>
                    <a:lnTo>
                      <a:pt x="225145" y="6570"/>
                    </a:lnTo>
                    <a:lnTo>
                      <a:pt x="267640" y="25047"/>
                    </a:lnTo>
                    <a:lnTo>
                      <a:pt x="303609" y="53578"/>
                    </a:lnTo>
                    <a:lnTo>
                      <a:pt x="331375" y="90311"/>
                    </a:lnTo>
                    <a:lnTo>
                      <a:pt x="349264" y="133394"/>
                    </a:lnTo>
                    <a:lnTo>
                      <a:pt x="355600" y="180975"/>
                    </a:lnTo>
                    <a:close/>
                  </a:path>
                </a:pathLst>
              </a:custGeom>
              <a:ln w="25400">
                <a:solidFill>
                  <a:schemeClr val="tx1"/>
                </a:solidFill>
              </a:ln>
            </p:spPr>
            <p:txBody>
              <a:bodyPr wrap="square" lIns="0" tIns="0" rIns="0" bIns="0" rtlCol="0"/>
              <a:lstStyle/>
              <a:p>
                <a:endParaRPr/>
              </a:p>
            </p:txBody>
          </p:sp>
          <p:sp>
            <p:nvSpPr>
              <p:cNvPr id="156" name="bk object 25"/>
              <p:cNvSpPr/>
              <p:nvPr/>
            </p:nvSpPr>
            <p:spPr>
              <a:xfrm>
                <a:off x="7708585" y="574471"/>
                <a:ext cx="102470" cy="74341"/>
              </a:xfrm>
              <a:custGeom>
                <a:avLst/>
                <a:gdLst/>
                <a:ahLst/>
                <a:cxnLst/>
                <a:rect l="l" t="t" r="r" b="b"/>
                <a:pathLst>
                  <a:path w="161925" h="117475">
                    <a:moveTo>
                      <a:pt x="0" y="63500"/>
                    </a:moveTo>
                    <a:lnTo>
                      <a:pt x="69850" y="117475"/>
                    </a:lnTo>
                    <a:lnTo>
                      <a:pt x="161925" y="0"/>
                    </a:lnTo>
                  </a:path>
                </a:pathLst>
              </a:custGeom>
              <a:ln w="25400" cap="rnd">
                <a:solidFill>
                  <a:srgbClr val="ED7423"/>
                </a:solidFill>
              </a:ln>
            </p:spPr>
            <p:txBody>
              <a:bodyPr wrap="square" lIns="0" tIns="0" rIns="0" bIns="0" rtlCol="0"/>
              <a:lstStyle/>
              <a:p>
                <a:endParaRPr/>
              </a:p>
            </p:txBody>
          </p:sp>
        </p:grpSp>
        <p:sp>
          <p:nvSpPr>
            <p:cNvPr id="157" name="TextBox 156"/>
            <p:cNvSpPr txBox="1"/>
            <p:nvPr/>
          </p:nvSpPr>
          <p:spPr>
            <a:xfrm>
              <a:off x="4166479" y="3976681"/>
              <a:ext cx="1571014" cy="400110"/>
            </a:xfrm>
            <a:prstGeom prst="rect">
              <a:avLst/>
            </a:prstGeom>
            <a:noFill/>
          </p:spPr>
          <p:txBody>
            <a:bodyPr wrap="square" rtlCol="0">
              <a:spAutoFit/>
            </a:bodyPr>
            <a:lstStyle/>
            <a:p>
              <a:pPr algn="ctr"/>
              <a:r>
                <a:rPr lang="en-US" sz="1000" b="1" dirty="0"/>
                <a:t>Validate Recommendations</a:t>
              </a:r>
            </a:p>
          </p:txBody>
        </p:sp>
      </p:grpSp>
      <p:grpSp>
        <p:nvGrpSpPr>
          <p:cNvPr id="186" name="Group 185"/>
          <p:cNvGrpSpPr/>
          <p:nvPr/>
        </p:nvGrpSpPr>
        <p:grpSpPr>
          <a:xfrm>
            <a:off x="7904743" y="3234747"/>
            <a:ext cx="1571014" cy="971419"/>
            <a:chOff x="7608124" y="3416452"/>
            <a:chExt cx="1571014" cy="971419"/>
          </a:xfrm>
        </p:grpSpPr>
        <p:sp>
          <p:nvSpPr>
            <p:cNvPr id="32" name="Rounded Rectangle 31"/>
            <p:cNvSpPr/>
            <p:nvPr/>
          </p:nvSpPr>
          <p:spPr>
            <a:xfrm>
              <a:off x="7726369" y="3416452"/>
              <a:ext cx="1334525" cy="971419"/>
            </a:xfrm>
            <a:prstGeom prst="roundRect">
              <a:avLst/>
            </a:prstGeom>
            <a:noFill/>
            <a:ln>
              <a:solidFill>
                <a:srgbClr val="004B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p:cNvSpPr txBox="1"/>
            <p:nvPr/>
          </p:nvSpPr>
          <p:spPr>
            <a:xfrm>
              <a:off x="7608124" y="3976681"/>
              <a:ext cx="1571014" cy="400110"/>
            </a:xfrm>
            <a:prstGeom prst="rect">
              <a:avLst/>
            </a:prstGeom>
            <a:noFill/>
          </p:spPr>
          <p:txBody>
            <a:bodyPr wrap="square" rtlCol="0">
              <a:spAutoFit/>
            </a:bodyPr>
            <a:lstStyle/>
            <a:p>
              <a:pPr algn="ctr"/>
              <a:r>
                <a:rPr lang="en-US" sz="1000" b="1" dirty="0"/>
                <a:t>Develop Recommendations</a:t>
              </a:r>
            </a:p>
          </p:txBody>
        </p:sp>
        <p:grpSp>
          <p:nvGrpSpPr>
            <p:cNvPr id="8" name="Group 7"/>
            <p:cNvGrpSpPr/>
            <p:nvPr/>
          </p:nvGrpSpPr>
          <p:grpSpPr>
            <a:xfrm>
              <a:off x="8210336" y="3506845"/>
              <a:ext cx="366591" cy="448056"/>
              <a:chOff x="6181709" y="134452"/>
              <a:chExt cx="366591" cy="448056"/>
            </a:xfrm>
          </p:grpSpPr>
          <p:sp>
            <p:nvSpPr>
              <p:cNvPr id="159" name="bk object 16"/>
              <p:cNvSpPr/>
              <p:nvPr/>
            </p:nvSpPr>
            <p:spPr>
              <a:xfrm>
                <a:off x="6181709" y="185903"/>
                <a:ext cx="308708" cy="396605"/>
              </a:xfrm>
              <a:custGeom>
                <a:avLst/>
                <a:gdLst/>
                <a:ahLst/>
                <a:cxnLst/>
                <a:rect l="l" t="t" r="r" b="b"/>
                <a:pathLst>
                  <a:path w="457200" h="587375">
                    <a:moveTo>
                      <a:pt x="431800" y="587375"/>
                    </a:moveTo>
                    <a:lnTo>
                      <a:pt x="25400" y="587375"/>
                    </a:lnTo>
                    <a:lnTo>
                      <a:pt x="14733" y="585638"/>
                    </a:lnTo>
                    <a:lnTo>
                      <a:pt x="6746" y="580628"/>
                    </a:lnTo>
                    <a:lnTo>
                      <a:pt x="1736" y="572641"/>
                    </a:lnTo>
                    <a:lnTo>
                      <a:pt x="0" y="561975"/>
                    </a:lnTo>
                    <a:lnTo>
                      <a:pt x="0" y="123825"/>
                    </a:lnTo>
                    <a:lnTo>
                      <a:pt x="149225" y="0"/>
                    </a:lnTo>
                    <a:lnTo>
                      <a:pt x="161925" y="0"/>
                    </a:lnTo>
                    <a:lnTo>
                      <a:pt x="431800" y="0"/>
                    </a:lnTo>
                    <a:lnTo>
                      <a:pt x="442466" y="1736"/>
                    </a:lnTo>
                    <a:lnTo>
                      <a:pt x="450453" y="6746"/>
                    </a:lnTo>
                    <a:lnTo>
                      <a:pt x="455463" y="14733"/>
                    </a:lnTo>
                    <a:lnTo>
                      <a:pt x="457200" y="25400"/>
                    </a:lnTo>
                    <a:lnTo>
                      <a:pt x="457200" y="561975"/>
                    </a:lnTo>
                    <a:lnTo>
                      <a:pt x="455463" y="572641"/>
                    </a:lnTo>
                    <a:lnTo>
                      <a:pt x="450453" y="580628"/>
                    </a:lnTo>
                    <a:lnTo>
                      <a:pt x="442466" y="585638"/>
                    </a:lnTo>
                    <a:lnTo>
                      <a:pt x="431800" y="587375"/>
                    </a:lnTo>
                    <a:close/>
                  </a:path>
                </a:pathLst>
              </a:custGeom>
              <a:ln w="25400" cap="rnd">
                <a:solidFill>
                  <a:srgbClr val="ED7423"/>
                </a:solidFill>
              </a:ln>
            </p:spPr>
            <p:txBody>
              <a:bodyPr wrap="square" lIns="0" tIns="0" rIns="0" bIns="0" rtlCol="0"/>
              <a:lstStyle/>
              <a:p>
                <a:endParaRPr/>
              </a:p>
            </p:txBody>
          </p:sp>
          <p:sp>
            <p:nvSpPr>
              <p:cNvPr id="160" name="bk object 17"/>
              <p:cNvSpPr/>
              <p:nvPr/>
            </p:nvSpPr>
            <p:spPr>
              <a:xfrm>
                <a:off x="6276037" y="134452"/>
                <a:ext cx="272263" cy="353728"/>
              </a:xfrm>
              <a:custGeom>
                <a:avLst/>
                <a:gdLst/>
                <a:ahLst/>
                <a:cxnLst/>
                <a:rect l="l" t="t" r="r" b="b"/>
                <a:pathLst>
                  <a:path w="403225" h="523875">
                    <a:moveTo>
                      <a:pt x="0" y="0"/>
                    </a:moveTo>
                    <a:lnTo>
                      <a:pt x="352425" y="0"/>
                    </a:lnTo>
                    <a:lnTo>
                      <a:pt x="372417" y="3869"/>
                    </a:lnTo>
                    <a:lnTo>
                      <a:pt x="388540" y="14287"/>
                    </a:lnTo>
                    <a:lnTo>
                      <a:pt x="399305" y="29467"/>
                    </a:lnTo>
                    <a:lnTo>
                      <a:pt x="403225" y="47625"/>
                    </a:lnTo>
                    <a:lnTo>
                      <a:pt x="403225" y="523875"/>
                    </a:lnTo>
                  </a:path>
                </a:pathLst>
              </a:custGeom>
              <a:ln w="25400" cap="rnd">
                <a:solidFill>
                  <a:schemeClr val="tx1"/>
                </a:solidFill>
              </a:ln>
            </p:spPr>
            <p:txBody>
              <a:bodyPr wrap="square" lIns="0" tIns="0" rIns="0" bIns="0" rtlCol="0"/>
              <a:lstStyle/>
              <a:p>
                <a:endParaRPr/>
              </a:p>
            </p:txBody>
          </p:sp>
          <p:sp>
            <p:nvSpPr>
              <p:cNvPr id="161" name="bk object 18"/>
              <p:cNvSpPr/>
              <p:nvPr/>
            </p:nvSpPr>
            <p:spPr>
              <a:xfrm>
                <a:off x="6235304" y="185903"/>
                <a:ext cx="51451" cy="107190"/>
              </a:xfrm>
              <a:custGeom>
                <a:avLst/>
                <a:gdLst/>
                <a:ahLst/>
                <a:cxnLst/>
                <a:rect l="l" t="t" r="r" b="b"/>
                <a:pathLst>
                  <a:path w="76200" h="158750">
                    <a:moveTo>
                      <a:pt x="0" y="158750"/>
                    </a:moveTo>
                    <a:lnTo>
                      <a:pt x="76200" y="158750"/>
                    </a:lnTo>
                    <a:lnTo>
                      <a:pt x="76200" y="0"/>
                    </a:lnTo>
                  </a:path>
                </a:pathLst>
              </a:custGeom>
              <a:ln w="25400" cap="rnd">
                <a:solidFill>
                  <a:srgbClr val="ED7423"/>
                </a:solidFill>
              </a:ln>
            </p:spPr>
            <p:txBody>
              <a:bodyPr wrap="square" lIns="0" tIns="0" rIns="0" bIns="0" rtlCol="0"/>
              <a:lstStyle/>
              <a:p>
                <a:endParaRPr/>
              </a:p>
            </p:txBody>
          </p:sp>
          <p:sp>
            <p:nvSpPr>
              <p:cNvPr id="162" name="bk object 19"/>
              <p:cNvSpPr/>
              <p:nvPr/>
            </p:nvSpPr>
            <p:spPr>
              <a:xfrm>
                <a:off x="6243879" y="380990"/>
                <a:ext cx="184367" cy="0"/>
              </a:xfrm>
              <a:custGeom>
                <a:avLst/>
                <a:gdLst/>
                <a:ahLst/>
                <a:cxnLst/>
                <a:rect l="l" t="t" r="r" b="b"/>
                <a:pathLst>
                  <a:path w="273050">
                    <a:moveTo>
                      <a:pt x="0" y="0"/>
                    </a:moveTo>
                    <a:lnTo>
                      <a:pt x="273050" y="0"/>
                    </a:lnTo>
                  </a:path>
                </a:pathLst>
              </a:custGeom>
              <a:ln w="25400" cap="rnd">
                <a:solidFill>
                  <a:schemeClr val="tx1"/>
                </a:solidFill>
              </a:ln>
            </p:spPr>
            <p:txBody>
              <a:bodyPr wrap="square" lIns="0" tIns="0" rIns="0" bIns="0" rtlCol="0"/>
              <a:lstStyle/>
              <a:p>
                <a:endParaRPr/>
              </a:p>
            </p:txBody>
          </p:sp>
          <p:sp>
            <p:nvSpPr>
              <p:cNvPr id="163" name="bk object 20"/>
              <p:cNvSpPr/>
              <p:nvPr/>
            </p:nvSpPr>
            <p:spPr>
              <a:xfrm>
                <a:off x="6243879" y="438873"/>
                <a:ext cx="184367" cy="0"/>
              </a:xfrm>
              <a:custGeom>
                <a:avLst/>
                <a:gdLst/>
                <a:ahLst/>
                <a:cxnLst/>
                <a:rect l="l" t="t" r="r" b="b"/>
                <a:pathLst>
                  <a:path w="273050">
                    <a:moveTo>
                      <a:pt x="0" y="0"/>
                    </a:moveTo>
                    <a:lnTo>
                      <a:pt x="273050" y="0"/>
                    </a:lnTo>
                  </a:path>
                </a:pathLst>
              </a:custGeom>
              <a:ln w="25400" cap="rnd">
                <a:solidFill>
                  <a:schemeClr val="tx1"/>
                </a:solidFill>
              </a:ln>
            </p:spPr>
            <p:txBody>
              <a:bodyPr wrap="square" lIns="0" tIns="0" rIns="0" bIns="0" rtlCol="0"/>
              <a:lstStyle/>
              <a:p>
                <a:endParaRPr/>
              </a:p>
            </p:txBody>
          </p:sp>
          <p:sp>
            <p:nvSpPr>
              <p:cNvPr id="164" name="bk object 21"/>
              <p:cNvSpPr/>
              <p:nvPr/>
            </p:nvSpPr>
            <p:spPr>
              <a:xfrm>
                <a:off x="6243879" y="498899"/>
                <a:ext cx="184367" cy="0"/>
              </a:xfrm>
              <a:custGeom>
                <a:avLst/>
                <a:gdLst/>
                <a:ahLst/>
                <a:cxnLst/>
                <a:rect l="l" t="t" r="r" b="b"/>
                <a:pathLst>
                  <a:path w="273050">
                    <a:moveTo>
                      <a:pt x="0" y="0"/>
                    </a:moveTo>
                    <a:lnTo>
                      <a:pt x="273050" y="0"/>
                    </a:lnTo>
                  </a:path>
                </a:pathLst>
              </a:custGeom>
              <a:ln w="25400" cap="rnd">
                <a:solidFill>
                  <a:schemeClr val="tx1"/>
                </a:solidFill>
              </a:ln>
            </p:spPr>
            <p:txBody>
              <a:bodyPr wrap="square" lIns="0" tIns="0" rIns="0" bIns="0" rtlCol="0"/>
              <a:lstStyle/>
              <a:p>
                <a:endParaRPr/>
              </a:p>
            </p:txBody>
          </p:sp>
        </p:grpSp>
      </p:grpSp>
      <p:grpSp>
        <p:nvGrpSpPr>
          <p:cNvPr id="188" name="Group 187"/>
          <p:cNvGrpSpPr/>
          <p:nvPr/>
        </p:nvGrpSpPr>
        <p:grpSpPr>
          <a:xfrm>
            <a:off x="4301362" y="3234747"/>
            <a:ext cx="1571014" cy="971419"/>
            <a:chOff x="2401977" y="3416452"/>
            <a:chExt cx="1571014" cy="971419"/>
          </a:xfrm>
        </p:grpSpPr>
        <p:sp>
          <p:nvSpPr>
            <p:cNvPr id="82" name="Rounded Rectangle 81"/>
            <p:cNvSpPr/>
            <p:nvPr/>
          </p:nvSpPr>
          <p:spPr>
            <a:xfrm>
              <a:off x="2520222" y="3416452"/>
              <a:ext cx="1334525" cy="971419"/>
            </a:xfrm>
            <a:prstGeom prst="roundRect">
              <a:avLst/>
            </a:prstGeom>
            <a:noFill/>
            <a:ln>
              <a:solidFill>
                <a:srgbClr val="004B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2401977" y="3976681"/>
              <a:ext cx="1571014" cy="400110"/>
            </a:xfrm>
            <a:prstGeom prst="rect">
              <a:avLst/>
            </a:prstGeom>
            <a:noFill/>
          </p:spPr>
          <p:txBody>
            <a:bodyPr wrap="square" rtlCol="0">
              <a:spAutoFit/>
            </a:bodyPr>
            <a:lstStyle/>
            <a:p>
              <a:pPr algn="ctr"/>
              <a:r>
                <a:rPr lang="en-US" sz="1000" b="1" dirty="0"/>
                <a:t>Develop Operational Integration Plan</a:t>
              </a:r>
            </a:p>
          </p:txBody>
        </p:sp>
        <p:grpSp>
          <p:nvGrpSpPr>
            <p:cNvPr id="10" name="Group 9"/>
            <p:cNvGrpSpPr/>
            <p:nvPr/>
          </p:nvGrpSpPr>
          <p:grpSpPr>
            <a:xfrm>
              <a:off x="2901224" y="3477947"/>
              <a:ext cx="572521" cy="505852"/>
              <a:chOff x="2067408" y="342405"/>
              <a:chExt cx="572521" cy="505852"/>
            </a:xfrm>
          </p:grpSpPr>
          <p:sp>
            <p:nvSpPr>
              <p:cNvPr id="167" name="Freeform 43"/>
              <p:cNvSpPr>
                <a:spLocks/>
              </p:cNvSpPr>
              <p:nvPr/>
            </p:nvSpPr>
            <p:spPr bwMode="auto">
              <a:xfrm>
                <a:off x="2067408" y="342405"/>
                <a:ext cx="572521" cy="505852"/>
              </a:xfrm>
              <a:custGeom>
                <a:avLst/>
                <a:gdLst>
                  <a:gd name="T0" fmla="*/ 283 w 288"/>
                  <a:gd name="T1" fmla="*/ 254 h 254"/>
                  <a:gd name="T2" fmla="*/ 5 w 288"/>
                  <a:gd name="T3" fmla="*/ 254 h 254"/>
                  <a:gd name="T4" fmla="*/ 0 w 288"/>
                  <a:gd name="T5" fmla="*/ 249 h 254"/>
                  <a:gd name="T6" fmla="*/ 0 w 288"/>
                  <a:gd name="T7" fmla="*/ 6 h 254"/>
                  <a:gd name="T8" fmla="*/ 5 w 288"/>
                  <a:gd name="T9" fmla="*/ 0 h 254"/>
                  <a:gd name="T10" fmla="*/ 283 w 288"/>
                  <a:gd name="T11" fmla="*/ 0 h 254"/>
                  <a:gd name="T12" fmla="*/ 288 w 288"/>
                  <a:gd name="T13" fmla="*/ 6 h 254"/>
                  <a:gd name="T14" fmla="*/ 288 w 288"/>
                  <a:gd name="T15" fmla="*/ 249 h 254"/>
                  <a:gd name="T16" fmla="*/ 283 w 288"/>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4">
                    <a:moveTo>
                      <a:pt x="283" y="254"/>
                    </a:moveTo>
                    <a:cubicBezTo>
                      <a:pt x="5" y="254"/>
                      <a:pt x="5" y="254"/>
                      <a:pt x="5" y="254"/>
                    </a:cubicBezTo>
                    <a:cubicBezTo>
                      <a:pt x="2" y="254"/>
                      <a:pt x="0" y="252"/>
                      <a:pt x="0" y="249"/>
                    </a:cubicBezTo>
                    <a:cubicBezTo>
                      <a:pt x="0" y="6"/>
                      <a:pt x="0" y="6"/>
                      <a:pt x="0" y="6"/>
                    </a:cubicBezTo>
                    <a:cubicBezTo>
                      <a:pt x="0" y="3"/>
                      <a:pt x="2" y="0"/>
                      <a:pt x="5" y="0"/>
                    </a:cubicBezTo>
                    <a:cubicBezTo>
                      <a:pt x="283" y="0"/>
                      <a:pt x="283" y="0"/>
                      <a:pt x="283" y="0"/>
                    </a:cubicBezTo>
                    <a:cubicBezTo>
                      <a:pt x="286" y="0"/>
                      <a:pt x="288" y="3"/>
                      <a:pt x="288" y="6"/>
                    </a:cubicBezTo>
                    <a:cubicBezTo>
                      <a:pt x="288" y="249"/>
                      <a:pt x="288" y="249"/>
                      <a:pt x="288" y="249"/>
                    </a:cubicBezTo>
                    <a:cubicBezTo>
                      <a:pt x="288" y="252"/>
                      <a:pt x="286" y="254"/>
                      <a:pt x="283" y="254"/>
                    </a:cubicBezTo>
                    <a:close/>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44"/>
              <p:cNvSpPr>
                <a:spLocks noChangeShapeType="1"/>
              </p:cNvSpPr>
              <p:nvPr/>
            </p:nvSpPr>
            <p:spPr bwMode="auto">
              <a:xfrm>
                <a:off x="2067408" y="495744"/>
                <a:ext cx="572521" cy="0"/>
              </a:xfrm>
              <a:prstGeom prst="line">
                <a:avLst/>
              </a:prstGeom>
              <a:noFill/>
              <a:ln w="254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Oval 45"/>
              <p:cNvSpPr>
                <a:spLocks noChangeArrowheads="1"/>
              </p:cNvSpPr>
              <p:nvPr/>
            </p:nvSpPr>
            <p:spPr bwMode="auto">
              <a:xfrm>
                <a:off x="2288249" y="389907"/>
                <a:ext cx="57502" cy="58335"/>
              </a:xfrm>
              <a:prstGeom prst="ellipse">
                <a:avLst/>
              </a:prstGeom>
              <a:solidFill>
                <a:schemeClr val="tx1"/>
              </a:solidFill>
              <a:ln w="2540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0" name="Oval 46"/>
              <p:cNvSpPr>
                <a:spLocks noChangeArrowheads="1"/>
              </p:cNvSpPr>
              <p:nvPr/>
            </p:nvSpPr>
            <p:spPr bwMode="auto">
              <a:xfrm>
                <a:off x="2202413" y="389907"/>
                <a:ext cx="57502" cy="58335"/>
              </a:xfrm>
              <a:prstGeom prst="ellipse">
                <a:avLst/>
              </a:prstGeom>
              <a:solidFill>
                <a:schemeClr val="tx1"/>
              </a:solidFill>
              <a:ln w="2540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1" name="Oval 47"/>
              <p:cNvSpPr>
                <a:spLocks noChangeArrowheads="1"/>
              </p:cNvSpPr>
              <p:nvPr/>
            </p:nvSpPr>
            <p:spPr bwMode="auto">
              <a:xfrm>
                <a:off x="2116576" y="389907"/>
                <a:ext cx="58335" cy="58335"/>
              </a:xfrm>
              <a:prstGeom prst="ellipse">
                <a:avLst/>
              </a:prstGeom>
              <a:solidFill>
                <a:schemeClr val="tx1"/>
              </a:solidFill>
              <a:ln w="2540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2" name="Line 48"/>
              <p:cNvSpPr>
                <a:spLocks noChangeShapeType="1"/>
              </p:cNvSpPr>
              <p:nvPr/>
            </p:nvSpPr>
            <p:spPr bwMode="auto">
              <a:xfrm>
                <a:off x="2149078" y="587414"/>
                <a:ext cx="212508" cy="0"/>
              </a:xfrm>
              <a:prstGeom prst="line">
                <a:avLst/>
              </a:prstGeom>
              <a:noFill/>
              <a:ln w="25400" cap="rnd">
                <a:solidFill>
                  <a:srgbClr val="ED742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3" name="Line 49"/>
              <p:cNvSpPr>
                <a:spLocks noChangeShapeType="1"/>
              </p:cNvSpPr>
              <p:nvPr/>
            </p:nvSpPr>
            <p:spPr bwMode="auto">
              <a:xfrm>
                <a:off x="2149078" y="670750"/>
                <a:ext cx="212508" cy="0"/>
              </a:xfrm>
              <a:prstGeom prst="line">
                <a:avLst/>
              </a:prstGeom>
              <a:noFill/>
              <a:ln w="25400" cap="rnd">
                <a:solidFill>
                  <a:srgbClr val="ED742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Line 50"/>
              <p:cNvSpPr>
                <a:spLocks noChangeShapeType="1"/>
              </p:cNvSpPr>
              <p:nvPr/>
            </p:nvSpPr>
            <p:spPr bwMode="auto">
              <a:xfrm>
                <a:off x="2149078" y="752420"/>
                <a:ext cx="212508" cy="0"/>
              </a:xfrm>
              <a:prstGeom prst="line">
                <a:avLst/>
              </a:prstGeom>
              <a:noFill/>
              <a:ln w="25400" cap="rnd">
                <a:solidFill>
                  <a:srgbClr val="ED742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51"/>
              <p:cNvSpPr>
                <a:spLocks/>
              </p:cNvSpPr>
              <p:nvPr/>
            </p:nvSpPr>
            <p:spPr bwMode="auto">
              <a:xfrm>
                <a:off x="2423254" y="593248"/>
                <a:ext cx="113337" cy="159173"/>
              </a:xfrm>
              <a:custGeom>
                <a:avLst/>
                <a:gdLst>
                  <a:gd name="T0" fmla="*/ 52 w 57"/>
                  <a:gd name="T1" fmla="*/ 80 h 80"/>
                  <a:gd name="T2" fmla="*/ 5 w 57"/>
                  <a:gd name="T3" fmla="*/ 80 h 80"/>
                  <a:gd name="T4" fmla="*/ 0 w 57"/>
                  <a:gd name="T5" fmla="*/ 75 h 80"/>
                  <a:gd name="T6" fmla="*/ 0 w 57"/>
                  <a:gd name="T7" fmla="*/ 5 h 80"/>
                  <a:gd name="T8" fmla="*/ 5 w 57"/>
                  <a:gd name="T9" fmla="*/ 0 h 80"/>
                  <a:gd name="T10" fmla="*/ 52 w 57"/>
                  <a:gd name="T11" fmla="*/ 0 h 80"/>
                  <a:gd name="T12" fmla="*/ 57 w 57"/>
                  <a:gd name="T13" fmla="*/ 5 h 80"/>
                  <a:gd name="T14" fmla="*/ 57 w 57"/>
                  <a:gd name="T15" fmla="*/ 75 h 80"/>
                  <a:gd name="T16" fmla="*/ 52 w 57"/>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0">
                    <a:moveTo>
                      <a:pt x="52" y="80"/>
                    </a:moveTo>
                    <a:cubicBezTo>
                      <a:pt x="5" y="80"/>
                      <a:pt x="5" y="80"/>
                      <a:pt x="5" y="80"/>
                    </a:cubicBezTo>
                    <a:cubicBezTo>
                      <a:pt x="2" y="80"/>
                      <a:pt x="0" y="78"/>
                      <a:pt x="0" y="75"/>
                    </a:cubicBezTo>
                    <a:cubicBezTo>
                      <a:pt x="0" y="5"/>
                      <a:pt x="0" y="5"/>
                      <a:pt x="0" y="5"/>
                    </a:cubicBezTo>
                    <a:cubicBezTo>
                      <a:pt x="0" y="2"/>
                      <a:pt x="2" y="0"/>
                      <a:pt x="5" y="0"/>
                    </a:cubicBezTo>
                    <a:cubicBezTo>
                      <a:pt x="52" y="0"/>
                      <a:pt x="52" y="0"/>
                      <a:pt x="52" y="0"/>
                    </a:cubicBezTo>
                    <a:cubicBezTo>
                      <a:pt x="55" y="0"/>
                      <a:pt x="57" y="2"/>
                      <a:pt x="57" y="5"/>
                    </a:cubicBezTo>
                    <a:cubicBezTo>
                      <a:pt x="57" y="75"/>
                      <a:pt x="57" y="75"/>
                      <a:pt x="57" y="75"/>
                    </a:cubicBezTo>
                    <a:cubicBezTo>
                      <a:pt x="57" y="78"/>
                      <a:pt x="55" y="80"/>
                      <a:pt x="52" y="80"/>
                    </a:cubicBezTo>
                    <a:close/>
                  </a:path>
                </a:pathLst>
              </a:custGeom>
              <a:noFill/>
              <a:ln w="25400" cap="flat">
                <a:solidFill>
                  <a:srgbClr val="ED742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02" name="Picture 101">
            <a:extLst>
              <a:ext uri="{FF2B5EF4-FFF2-40B4-BE49-F238E27FC236}">
                <a16:creationId xmlns:a16="http://schemas.microsoft.com/office/drawing/2014/main" id="{1E093AD4-D92F-A84F-A945-1CAFAB8A5997}"/>
              </a:ext>
            </a:extLst>
          </p:cNvPr>
          <p:cNvPicPr>
            <a:picLocks noChangeAspect="1"/>
          </p:cNvPicPr>
          <p:nvPr/>
        </p:nvPicPr>
        <p:blipFill>
          <a:blip r:embed="rId3"/>
          <a:stretch>
            <a:fillRect/>
          </a:stretch>
        </p:blipFill>
        <p:spPr>
          <a:xfrm>
            <a:off x="9930384" y="4416552"/>
            <a:ext cx="2219176" cy="2127619"/>
          </a:xfrm>
          <a:prstGeom prst="rect">
            <a:avLst/>
          </a:prstGeom>
        </p:spPr>
      </p:pic>
    </p:spTree>
    <p:extLst>
      <p:ext uri="{BB962C8B-B14F-4D97-AF65-F5344CB8AC3E}">
        <p14:creationId xmlns:p14="http://schemas.microsoft.com/office/powerpoint/2010/main" val="3466950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0040" y="484632"/>
            <a:ext cx="8503920" cy="612648"/>
          </a:xfrm>
        </p:spPr>
        <p:txBody>
          <a:bodyPr>
            <a:normAutofit/>
          </a:bodyPr>
          <a:lstStyle/>
          <a:p>
            <a:r>
              <a:rPr lang="en-US" sz="2400" dirty="0">
                <a:latin typeface="Arial" panose="020B0604020202020204" pitchFamily="34" charset="0"/>
                <a:ea typeface="+mn-ea"/>
                <a:cs typeface="Arial" panose="020B0604020202020204" pitchFamily="34" charset="0"/>
              </a:rPr>
              <a:t>From ITIL to a Cloud Operations Model</a:t>
            </a:r>
          </a:p>
        </p:txBody>
      </p:sp>
      <p:pic>
        <p:nvPicPr>
          <p:cNvPr id="4" name="Picture 3"/>
          <p:cNvPicPr>
            <a:picLocks noChangeAspect="1"/>
          </p:cNvPicPr>
          <p:nvPr/>
        </p:nvPicPr>
        <p:blipFill>
          <a:blip r:embed="rId3"/>
          <a:stretch>
            <a:fillRect/>
          </a:stretch>
        </p:blipFill>
        <p:spPr>
          <a:xfrm>
            <a:off x="947935" y="1518736"/>
            <a:ext cx="2775624" cy="2590044"/>
          </a:xfrm>
          <a:prstGeom prst="rect">
            <a:avLst/>
          </a:prstGeom>
        </p:spPr>
      </p:pic>
      <p:grpSp>
        <p:nvGrpSpPr>
          <p:cNvPr id="5" name="Group 4"/>
          <p:cNvGrpSpPr/>
          <p:nvPr/>
        </p:nvGrpSpPr>
        <p:grpSpPr>
          <a:xfrm>
            <a:off x="9647406" y="1374120"/>
            <a:ext cx="1580743" cy="4434635"/>
            <a:chOff x="8874144" y="830603"/>
            <a:chExt cx="1758458" cy="4933199"/>
          </a:xfrm>
        </p:grpSpPr>
        <p:sp>
          <p:nvSpPr>
            <p:cNvPr id="45" name="Rectangle 44"/>
            <p:cNvSpPr/>
            <p:nvPr/>
          </p:nvSpPr>
          <p:spPr>
            <a:xfrm>
              <a:off x="8874144" y="830603"/>
              <a:ext cx="1758458" cy="4933199"/>
            </a:xfrm>
            <a:prstGeom prst="rect">
              <a:avLst/>
            </a:prstGeom>
            <a:noFill/>
            <a:ln>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r>
                <a:rPr lang="en-AU" sz="1200" b="1" dirty="0">
                  <a:solidFill>
                    <a:schemeClr val="tx1"/>
                  </a:solidFill>
                </a:rPr>
                <a:t>Supporting Functions</a:t>
              </a:r>
            </a:p>
          </p:txBody>
        </p:sp>
        <p:sp>
          <p:nvSpPr>
            <p:cNvPr id="47" name="Rectangle 46"/>
            <p:cNvSpPr/>
            <p:nvPr/>
          </p:nvSpPr>
          <p:spPr>
            <a:xfrm>
              <a:off x="8994285" y="365438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Application Lifecycle Management</a:t>
              </a:r>
            </a:p>
          </p:txBody>
        </p:sp>
        <p:sp>
          <p:nvSpPr>
            <p:cNvPr id="48" name="Rectangle 47"/>
            <p:cNvSpPr/>
            <p:nvPr/>
          </p:nvSpPr>
          <p:spPr>
            <a:xfrm>
              <a:off x="8994285" y="256210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Continuous Improvement</a:t>
              </a:r>
            </a:p>
          </p:txBody>
        </p:sp>
        <p:sp>
          <p:nvSpPr>
            <p:cNvPr id="49" name="Rectangle 48"/>
            <p:cNvSpPr/>
            <p:nvPr/>
          </p:nvSpPr>
          <p:spPr>
            <a:xfrm>
              <a:off x="8994285" y="146982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Reporting &amp; Analytics</a:t>
              </a:r>
            </a:p>
          </p:txBody>
        </p:sp>
      </p:grpSp>
      <p:grpSp>
        <p:nvGrpSpPr>
          <p:cNvPr id="51" name="Group 50"/>
          <p:cNvGrpSpPr/>
          <p:nvPr/>
        </p:nvGrpSpPr>
        <p:grpSpPr>
          <a:xfrm>
            <a:off x="4141238" y="1374120"/>
            <a:ext cx="1580743" cy="4434635"/>
            <a:chOff x="8874144" y="830603"/>
            <a:chExt cx="1758458" cy="4933199"/>
          </a:xfrm>
        </p:grpSpPr>
        <p:sp>
          <p:nvSpPr>
            <p:cNvPr id="52" name="Rectangle 51"/>
            <p:cNvSpPr/>
            <p:nvPr/>
          </p:nvSpPr>
          <p:spPr>
            <a:xfrm>
              <a:off x="8874144" y="830603"/>
              <a:ext cx="1758458" cy="4933199"/>
            </a:xfrm>
            <a:prstGeom prst="rect">
              <a:avLst/>
            </a:prstGeom>
            <a:noFill/>
            <a:ln>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r>
                <a:rPr lang="en-AU" sz="1200" b="1" dirty="0">
                  <a:solidFill>
                    <a:schemeClr val="tx1"/>
                  </a:solidFill>
                </a:rPr>
                <a:t>Core Operations Functions</a:t>
              </a:r>
            </a:p>
          </p:txBody>
        </p:sp>
        <p:sp>
          <p:nvSpPr>
            <p:cNvPr id="53" name="Rectangle 52"/>
            <p:cNvSpPr/>
            <p:nvPr/>
          </p:nvSpPr>
          <p:spPr>
            <a:xfrm>
              <a:off x="8994285" y="4746661"/>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Availability &amp; Continuity Management</a:t>
              </a:r>
            </a:p>
          </p:txBody>
        </p:sp>
        <p:sp>
          <p:nvSpPr>
            <p:cNvPr id="54" name="Rectangle 53"/>
            <p:cNvSpPr/>
            <p:nvPr/>
          </p:nvSpPr>
          <p:spPr>
            <a:xfrm>
              <a:off x="8994285" y="365438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Provisioning &amp; Configuration Management</a:t>
              </a:r>
            </a:p>
          </p:txBody>
        </p:sp>
        <p:sp>
          <p:nvSpPr>
            <p:cNvPr id="55" name="Rectangle 54"/>
            <p:cNvSpPr/>
            <p:nvPr/>
          </p:nvSpPr>
          <p:spPr>
            <a:xfrm>
              <a:off x="8994285" y="256210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Event &amp; Incident Management</a:t>
              </a:r>
            </a:p>
          </p:txBody>
        </p:sp>
        <p:sp>
          <p:nvSpPr>
            <p:cNvPr id="56" name="Rectangle 55"/>
            <p:cNvSpPr/>
            <p:nvPr/>
          </p:nvSpPr>
          <p:spPr>
            <a:xfrm>
              <a:off x="8994285" y="146982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Platform Architecture &amp; Governance</a:t>
              </a:r>
            </a:p>
          </p:txBody>
        </p:sp>
      </p:grpSp>
      <p:grpSp>
        <p:nvGrpSpPr>
          <p:cNvPr id="57" name="Group 56"/>
          <p:cNvGrpSpPr/>
          <p:nvPr/>
        </p:nvGrpSpPr>
        <p:grpSpPr>
          <a:xfrm>
            <a:off x="5976627" y="1374120"/>
            <a:ext cx="1580743" cy="4434635"/>
            <a:chOff x="8874144" y="830603"/>
            <a:chExt cx="1758458" cy="4933199"/>
          </a:xfrm>
        </p:grpSpPr>
        <p:sp>
          <p:nvSpPr>
            <p:cNvPr id="58" name="Rectangle 57"/>
            <p:cNvSpPr/>
            <p:nvPr/>
          </p:nvSpPr>
          <p:spPr>
            <a:xfrm>
              <a:off x="8874144" y="830603"/>
              <a:ext cx="1758458" cy="4933199"/>
            </a:xfrm>
            <a:prstGeom prst="rect">
              <a:avLst/>
            </a:prstGeom>
            <a:noFill/>
            <a:ln>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r>
                <a:rPr lang="en-AU" sz="1200" b="1" dirty="0">
                  <a:solidFill>
                    <a:schemeClr val="tx1"/>
                  </a:solidFill>
                </a:rPr>
                <a:t>Security &amp; Control Functions</a:t>
              </a:r>
            </a:p>
          </p:txBody>
        </p:sp>
        <p:sp>
          <p:nvSpPr>
            <p:cNvPr id="59" name="Rectangle 58"/>
            <p:cNvSpPr/>
            <p:nvPr/>
          </p:nvSpPr>
          <p:spPr>
            <a:xfrm>
              <a:off x="8994285" y="4746661"/>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Security Management</a:t>
              </a:r>
            </a:p>
          </p:txBody>
        </p:sp>
        <p:sp>
          <p:nvSpPr>
            <p:cNvPr id="60" name="Rectangle 59"/>
            <p:cNvSpPr/>
            <p:nvPr/>
          </p:nvSpPr>
          <p:spPr>
            <a:xfrm>
              <a:off x="8994285" y="365438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Identity &amp; Access Management</a:t>
              </a:r>
            </a:p>
          </p:txBody>
        </p:sp>
        <p:sp>
          <p:nvSpPr>
            <p:cNvPr id="61" name="Rectangle 60"/>
            <p:cNvSpPr/>
            <p:nvPr/>
          </p:nvSpPr>
          <p:spPr>
            <a:xfrm>
              <a:off x="8994285" y="256210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Resource Inventory Management</a:t>
              </a:r>
            </a:p>
          </p:txBody>
        </p:sp>
        <p:sp>
          <p:nvSpPr>
            <p:cNvPr id="62" name="Rectangle 61"/>
            <p:cNvSpPr/>
            <p:nvPr/>
          </p:nvSpPr>
          <p:spPr>
            <a:xfrm>
              <a:off x="8994285" y="146982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IT Change &amp; Release Management</a:t>
              </a:r>
            </a:p>
          </p:txBody>
        </p:sp>
      </p:grpSp>
      <p:grpSp>
        <p:nvGrpSpPr>
          <p:cNvPr id="63" name="Group 62"/>
          <p:cNvGrpSpPr/>
          <p:nvPr/>
        </p:nvGrpSpPr>
        <p:grpSpPr>
          <a:xfrm>
            <a:off x="7812017" y="1374120"/>
            <a:ext cx="1580743" cy="4434635"/>
            <a:chOff x="8874144" y="830603"/>
            <a:chExt cx="1758458" cy="4933199"/>
          </a:xfrm>
        </p:grpSpPr>
        <p:sp>
          <p:nvSpPr>
            <p:cNvPr id="64" name="Rectangle 63"/>
            <p:cNvSpPr/>
            <p:nvPr/>
          </p:nvSpPr>
          <p:spPr>
            <a:xfrm>
              <a:off x="8874144" y="830603"/>
              <a:ext cx="1758458" cy="4933199"/>
            </a:xfrm>
            <a:prstGeom prst="rect">
              <a:avLst/>
            </a:prstGeom>
            <a:noFill/>
            <a:ln>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r>
                <a:rPr lang="en-AU" sz="1200" b="1" dirty="0">
                  <a:solidFill>
                    <a:schemeClr val="tx1"/>
                  </a:solidFill>
                </a:rPr>
                <a:t>Business </a:t>
              </a:r>
              <a:r>
                <a:rPr lang="en-AU" sz="1200" b="1" dirty="0" err="1">
                  <a:solidFill>
                    <a:schemeClr val="tx1"/>
                  </a:solidFill>
                </a:rPr>
                <a:t>Mgmt</a:t>
              </a:r>
              <a:r>
                <a:rPr lang="en-AU" sz="1200" b="1" dirty="0">
                  <a:solidFill>
                    <a:schemeClr val="tx1"/>
                  </a:solidFill>
                </a:rPr>
                <a:t> Functions</a:t>
              </a:r>
            </a:p>
          </p:txBody>
        </p:sp>
        <p:sp>
          <p:nvSpPr>
            <p:cNvPr id="65" name="Rectangle 64"/>
            <p:cNvSpPr/>
            <p:nvPr/>
          </p:nvSpPr>
          <p:spPr>
            <a:xfrm>
              <a:off x="8994285" y="4746661"/>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Vendor Management</a:t>
              </a:r>
            </a:p>
          </p:txBody>
        </p:sp>
        <p:sp>
          <p:nvSpPr>
            <p:cNvPr id="66" name="Rectangle 65"/>
            <p:cNvSpPr/>
            <p:nvPr/>
          </p:nvSpPr>
          <p:spPr>
            <a:xfrm>
              <a:off x="8994285" y="365438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
              <a:r>
                <a:rPr lang="en-AU" sz="1200" b="1" dirty="0">
                  <a:solidFill>
                    <a:schemeClr val="bg1"/>
                  </a:solidFill>
                </a:rPr>
                <a:t>Organizational Change Management</a:t>
              </a:r>
            </a:p>
          </p:txBody>
        </p:sp>
        <p:sp>
          <p:nvSpPr>
            <p:cNvPr id="67" name="Rectangle 66"/>
            <p:cNvSpPr/>
            <p:nvPr/>
          </p:nvSpPr>
          <p:spPr>
            <a:xfrm>
              <a:off x="8994285" y="256210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Capacity Management</a:t>
              </a:r>
            </a:p>
          </p:txBody>
        </p:sp>
        <p:sp>
          <p:nvSpPr>
            <p:cNvPr id="68" name="Rectangle 67"/>
            <p:cNvSpPr/>
            <p:nvPr/>
          </p:nvSpPr>
          <p:spPr>
            <a:xfrm>
              <a:off x="8994285" y="1469820"/>
              <a:ext cx="1518176" cy="955497"/>
            </a:xfrm>
            <a:prstGeom prst="rect">
              <a:avLst/>
            </a:prstGeom>
            <a:solidFill>
              <a:srgbClr val="004B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200" b="1" dirty="0">
                  <a:solidFill>
                    <a:schemeClr val="bg1"/>
                  </a:solidFill>
                </a:rPr>
                <a:t>Financial Management</a:t>
              </a:r>
            </a:p>
          </p:txBody>
        </p:sp>
      </p:grpSp>
      <p:sp>
        <p:nvSpPr>
          <p:cNvPr id="79" name="Rectangle 78"/>
          <p:cNvSpPr/>
          <p:nvPr/>
        </p:nvSpPr>
        <p:spPr>
          <a:xfrm>
            <a:off x="9790767" y="2958342"/>
            <a:ext cx="138537" cy="158996"/>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6" name="Rectangle 85"/>
          <p:cNvSpPr/>
          <p:nvPr/>
        </p:nvSpPr>
        <p:spPr>
          <a:xfrm>
            <a:off x="1523869" y="4189945"/>
            <a:ext cx="1845416" cy="1711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TextBox 8"/>
          <p:cNvSpPr txBox="1"/>
          <p:nvPr/>
        </p:nvSpPr>
        <p:spPr>
          <a:xfrm>
            <a:off x="1902483" y="4227661"/>
            <a:ext cx="1184940" cy="276999"/>
          </a:xfrm>
          <a:prstGeom prst="rect">
            <a:avLst/>
          </a:prstGeom>
          <a:noFill/>
        </p:spPr>
        <p:txBody>
          <a:bodyPr wrap="none" rtlCol="0">
            <a:spAutoFit/>
          </a:bodyPr>
          <a:lstStyle/>
          <a:p>
            <a:r>
              <a:rPr lang="en-US" sz="1200" b="1" dirty="0"/>
              <a:t>Key to Colors</a:t>
            </a:r>
          </a:p>
        </p:txBody>
      </p:sp>
      <p:sp>
        <p:nvSpPr>
          <p:cNvPr id="84" name="TextBox 83"/>
          <p:cNvSpPr txBox="1"/>
          <p:nvPr/>
        </p:nvSpPr>
        <p:spPr>
          <a:xfrm>
            <a:off x="1873311" y="5245451"/>
            <a:ext cx="1500732" cy="276999"/>
          </a:xfrm>
          <a:prstGeom prst="rect">
            <a:avLst/>
          </a:prstGeom>
          <a:noFill/>
        </p:spPr>
        <p:txBody>
          <a:bodyPr wrap="none" rtlCol="0">
            <a:spAutoFit/>
          </a:bodyPr>
          <a:lstStyle/>
          <a:p>
            <a:r>
              <a:rPr lang="en-US" sz="1200" b="1" dirty="0"/>
              <a:t>Service Operation</a:t>
            </a:r>
          </a:p>
        </p:txBody>
      </p:sp>
      <p:sp>
        <p:nvSpPr>
          <p:cNvPr id="8" name="Rectangle 7"/>
          <p:cNvSpPr/>
          <p:nvPr/>
        </p:nvSpPr>
        <p:spPr>
          <a:xfrm>
            <a:off x="1656493" y="5290455"/>
            <a:ext cx="138537" cy="15899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2" name="TextBox 81"/>
          <p:cNvSpPr txBox="1"/>
          <p:nvPr/>
        </p:nvSpPr>
        <p:spPr>
          <a:xfrm>
            <a:off x="1873311" y="4766031"/>
            <a:ext cx="1285930" cy="276999"/>
          </a:xfrm>
          <a:prstGeom prst="rect">
            <a:avLst/>
          </a:prstGeom>
          <a:noFill/>
        </p:spPr>
        <p:txBody>
          <a:bodyPr wrap="none" rtlCol="0">
            <a:spAutoFit/>
          </a:bodyPr>
          <a:lstStyle/>
          <a:p>
            <a:r>
              <a:rPr lang="en-US" sz="1200" b="1" dirty="0"/>
              <a:t>Service Design</a:t>
            </a:r>
          </a:p>
        </p:txBody>
      </p:sp>
      <p:sp>
        <p:nvSpPr>
          <p:cNvPr id="76" name="Rectangle 75"/>
          <p:cNvSpPr/>
          <p:nvPr/>
        </p:nvSpPr>
        <p:spPr>
          <a:xfrm>
            <a:off x="1656493" y="4811035"/>
            <a:ext cx="138537" cy="158996"/>
          </a:xfrm>
          <a:prstGeom prst="rect">
            <a:avLst/>
          </a:prstGeom>
          <a:solidFill>
            <a:srgbClr val="901A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7" name="TextBox 86"/>
          <p:cNvSpPr txBox="1"/>
          <p:nvPr/>
        </p:nvSpPr>
        <p:spPr>
          <a:xfrm>
            <a:off x="1873311" y="4526321"/>
            <a:ext cx="1386918" cy="276999"/>
          </a:xfrm>
          <a:prstGeom prst="rect">
            <a:avLst/>
          </a:prstGeom>
          <a:noFill/>
        </p:spPr>
        <p:txBody>
          <a:bodyPr wrap="none" rtlCol="0">
            <a:spAutoFit/>
          </a:bodyPr>
          <a:lstStyle/>
          <a:p>
            <a:r>
              <a:rPr lang="en-US" sz="1200" b="1" dirty="0"/>
              <a:t>Service Strategy</a:t>
            </a:r>
          </a:p>
        </p:txBody>
      </p:sp>
      <p:sp>
        <p:nvSpPr>
          <p:cNvPr id="77" name="Rectangle 76"/>
          <p:cNvSpPr/>
          <p:nvPr/>
        </p:nvSpPr>
        <p:spPr>
          <a:xfrm>
            <a:off x="1656493" y="4571325"/>
            <a:ext cx="138537" cy="158996"/>
          </a:xfrm>
          <a:prstGeom prst="rect">
            <a:avLst/>
          </a:prstGeom>
          <a:solidFill>
            <a:srgbClr val="008C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3" name="TextBox 82"/>
          <p:cNvSpPr txBox="1"/>
          <p:nvPr/>
        </p:nvSpPr>
        <p:spPr>
          <a:xfrm>
            <a:off x="1873311" y="5005740"/>
            <a:ext cx="1509902" cy="276999"/>
          </a:xfrm>
          <a:prstGeom prst="rect">
            <a:avLst/>
          </a:prstGeom>
          <a:noFill/>
        </p:spPr>
        <p:txBody>
          <a:bodyPr wrap="none" rtlCol="0">
            <a:spAutoFit/>
          </a:bodyPr>
          <a:lstStyle/>
          <a:p>
            <a:r>
              <a:rPr lang="en-US" sz="1200" b="1" dirty="0"/>
              <a:t>Service Transition</a:t>
            </a:r>
          </a:p>
        </p:txBody>
      </p:sp>
      <p:sp>
        <p:nvSpPr>
          <p:cNvPr id="78" name="Rectangle 77"/>
          <p:cNvSpPr/>
          <p:nvPr/>
        </p:nvSpPr>
        <p:spPr>
          <a:xfrm>
            <a:off x="1656493" y="5050745"/>
            <a:ext cx="138537" cy="15899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5" name="TextBox 84"/>
          <p:cNvSpPr txBox="1"/>
          <p:nvPr/>
        </p:nvSpPr>
        <p:spPr>
          <a:xfrm>
            <a:off x="1873311" y="5485162"/>
            <a:ext cx="1495974" cy="461665"/>
          </a:xfrm>
          <a:prstGeom prst="rect">
            <a:avLst/>
          </a:prstGeom>
          <a:noFill/>
        </p:spPr>
        <p:txBody>
          <a:bodyPr wrap="square" rtlCol="0">
            <a:spAutoFit/>
          </a:bodyPr>
          <a:lstStyle/>
          <a:p>
            <a:r>
              <a:rPr lang="en-US" sz="1200" b="1" dirty="0"/>
              <a:t>Continual Service Improvement</a:t>
            </a:r>
          </a:p>
        </p:txBody>
      </p:sp>
      <p:sp>
        <p:nvSpPr>
          <p:cNvPr id="80" name="Rectangle 79"/>
          <p:cNvSpPr/>
          <p:nvPr/>
        </p:nvSpPr>
        <p:spPr>
          <a:xfrm>
            <a:off x="1656493" y="5613167"/>
            <a:ext cx="138537" cy="158996"/>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0" name="Straight Connector 19"/>
          <p:cNvCxnSpPr/>
          <p:nvPr/>
        </p:nvCxnSpPr>
        <p:spPr>
          <a:xfrm>
            <a:off x="1658743" y="4489378"/>
            <a:ext cx="14047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9790767" y="1977808"/>
            <a:ext cx="138537" cy="158996"/>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2" name="Rectangle 101"/>
          <p:cNvSpPr/>
          <p:nvPr/>
        </p:nvSpPr>
        <p:spPr>
          <a:xfrm>
            <a:off x="7953782" y="4924272"/>
            <a:ext cx="138537" cy="158996"/>
          </a:xfrm>
          <a:prstGeom prst="rect">
            <a:avLst/>
          </a:prstGeom>
          <a:solidFill>
            <a:srgbClr val="901A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5" name="Rectangle 104"/>
          <p:cNvSpPr/>
          <p:nvPr/>
        </p:nvSpPr>
        <p:spPr>
          <a:xfrm>
            <a:off x="6109480" y="1977808"/>
            <a:ext cx="138537" cy="15899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 name="Rectangle 105"/>
          <p:cNvSpPr/>
          <p:nvPr/>
        </p:nvSpPr>
        <p:spPr>
          <a:xfrm>
            <a:off x="4276943" y="3930992"/>
            <a:ext cx="138537" cy="15899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7" name="Rectangle 106"/>
          <p:cNvSpPr/>
          <p:nvPr/>
        </p:nvSpPr>
        <p:spPr>
          <a:xfrm>
            <a:off x="4276943" y="2958342"/>
            <a:ext cx="138537" cy="15899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2" name="Rectangle 111"/>
          <p:cNvSpPr/>
          <p:nvPr/>
        </p:nvSpPr>
        <p:spPr>
          <a:xfrm>
            <a:off x="9790767" y="3930992"/>
            <a:ext cx="138537" cy="15899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3" name="Rectangle 112"/>
          <p:cNvSpPr/>
          <p:nvPr/>
        </p:nvSpPr>
        <p:spPr>
          <a:xfrm>
            <a:off x="4276943" y="1977808"/>
            <a:ext cx="138537" cy="158996"/>
          </a:xfrm>
          <a:prstGeom prst="rect">
            <a:avLst/>
          </a:prstGeom>
          <a:solidFill>
            <a:srgbClr val="008C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4" name="Rectangle 113"/>
          <p:cNvSpPr/>
          <p:nvPr/>
        </p:nvSpPr>
        <p:spPr>
          <a:xfrm>
            <a:off x="4276943" y="4924272"/>
            <a:ext cx="138537" cy="158996"/>
          </a:xfrm>
          <a:prstGeom prst="rect">
            <a:avLst/>
          </a:prstGeom>
          <a:solidFill>
            <a:srgbClr val="901A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5" name="Rectangle 114"/>
          <p:cNvSpPr/>
          <p:nvPr/>
        </p:nvSpPr>
        <p:spPr>
          <a:xfrm>
            <a:off x="6109480" y="4924272"/>
            <a:ext cx="138537" cy="158996"/>
          </a:xfrm>
          <a:prstGeom prst="rect">
            <a:avLst/>
          </a:prstGeom>
          <a:solidFill>
            <a:srgbClr val="901A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7" name="Rectangle 116"/>
          <p:cNvSpPr/>
          <p:nvPr/>
        </p:nvSpPr>
        <p:spPr>
          <a:xfrm>
            <a:off x="6109480" y="3930992"/>
            <a:ext cx="138537" cy="158996"/>
          </a:xfrm>
          <a:prstGeom prst="rect">
            <a:avLst/>
          </a:prstGeom>
          <a:solidFill>
            <a:srgbClr val="901A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8" name="Rectangle 117"/>
          <p:cNvSpPr/>
          <p:nvPr/>
        </p:nvSpPr>
        <p:spPr>
          <a:xfrm>
            <a:off x="6109480" y="2958342"/>
            <a:ext cx="138537" cy="158996"/>
          </a:xfrm>
          <a:prstGeom prst="rect">
            <a:avLst/>
          </a:prstGeom>
          <a:solidFill>
            <a:srgbClr val="901A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9" name="Rectangle 118"/>
          <p:cNvSpPr/>
          <p:nvPr/>
        </p:nvSpPr>
        <p:spPr>
          <a:xfrm>
            <a:off x="8147735" y="1977808"/>
            <a:ext cx="138537" cy="158996"/>
          </a:xfrm>
          <a:prstGeom prst="rect">
            <a:avLst/>
          </a:prstGeom>
          <a:solidFill>
            <a:srgbClr val="901A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0" name="Rectangle 119"/>
          <p:cNvSpPr/>
          <p:nvPr/>
        </p:nvSpPr>
        <p:spPr>
          <a:xfrm>
            <a:off x="7953782" y="1977808"/>
            <a:ext cx="138537" cy="158996"/>
          </a:xfrm>
          <a:prstGeom prst="rect">
            <a:avLst/>
          </a:prstGeom>
          <a:solidFill>
            <a:srgbClr val="008C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1" name="Rectangle 120"/>
          <p:cNvSpPr/>
          <p:nvPr/>
        </p:nvSpPr>
        <p:spPr>
          <a:xfrm>
            <a:off x="7953782" y="2958342"/>
            <a:ext cx="138537" cy="158996"/>
          </a:xfrm>
          <a:prstGeom prst="rect">
            <a:avLst/>
          </a:prstGeom>
          <a:solidFill>
            <a:srgbClr val="901A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2" name="Rectangle 121"/>
          <p:cNvSpPr/>
          <p:nvPr/>
        </p:nvSpPr>
        <p:spPr>
          <a:xfrm>
            <a:off x="8341685" y="3930992"/>
            <a:ext cx="138537" cy="15899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3" name="Rectangle 122"/>
          <p:cNvSpPr/>
          <p:nvPr/>
        </p:nvSpPr>
        <p:spPr>
          <a:xfrm>
            <a:off x="8147735" y="3930992"/>
            <a:ext cx="138537" cy="158996"/>
          </a:xfrm>
          <a:prstGeom prst="rect">
            <a:avLst/>
          </a:prstGeom>
          <a:solidFill>
            <a:srgbClr val="901A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4" name="Rectangle 123"/>
          <p:cNvSpPr/>
          <p:nvPr/>
        </p:nvSpPr>
        <p:spPr>
          <a:xfrm>
            <a:off x="7953782" y="3930992"/>
            <a:ext cx="138537" cy="158996"/>
          </a:xfrm>
          <a:prstGeom prst="rect">
            <a:avLst/>
          </a:prstGeom>
          <a:solidFill>
            <a:srgbClr val="008C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5" name="Rectangle 124"/>
          <p:cNvSpPr/>
          <p:nvPr/>
        </p:nvSpPr>
        <p:spPr>
          <a:xfrm>
            <a:off x="8523921" y="3930992"/>
            <a:ext cx="138537" cy="15899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6" name="Rectangle 125"/>
          <p:cNvSpPr/>
          <p:nvPr/>
        </p:nvSpPr>
        <p:spPr>
          <a:xfrm>
            <a:off x="8708640" y="3930992"/>
            <a:ext cx="138537" cy="158996"/>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ight Arrow 22"/>
          <p:cNvSpPr/>
          <p:nvPr/>
        </p:nvSpPr>
        <p:spPr>
          <a:xfrm>
            <a:off x="3552527" y="3624989"/>
            <a:ext cx="339635" cy="4356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593067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7472" y="484632"/>
            <a:ext cx="9200715" cy="612648"/>
          </a:xfrm>
        </p:spPr>
        <p:txBody>
          <a:bodyPr>
            <a:noAutofit/>
          </a:bodyPr>
          <a:lstStyle/>
          <a:p>
            <a:r>
              <a:rPr lang="en-US" sz="2400" dirty="0">
                <a:latin typeface="Arial" panose="020B0604020202020204" pitchFamily="34" charset="0"/>
                <a:ea typeface="+mn-ea"/>
                <a:cs typeface="Arial" panose="020B0604020202020204" pitchFamily="34" charset="0"/>
              </a:rPr>
              <a:t>The Migration Readiness Assessment (MRA): Business Case</a:t>
            </a:r>
          </a:p>
        </p:txBody>
      </p:sp>
      <p:grpSp>
        <p:nvGrpSpPr>
          <p:cNvPr id="15" name="Group 14">
            <a:extLst>
              <a:ext uri="{FF2B5EF4-FFF2-40B4-BE49-F238E27FC236}">
                <a16:creationId xmlns:a16="http://schemas.microsoft.com/office/drawing/2014/main" id="{A299F561-5EFA-934A-862E-17A8CF6C8574}"/>
              </a:ext>
            </a:extLst>
          </p:cNvPr>
          <p:cNvGrpSpPr/>
          <p:nvPr/>
        </p:nvGrpSpPr>
        <p:grpSpPr>
          <a:xfrm>
            <a:off x="3374365" y="1173671"/>
            <a:ext cx="1777571" cy="1379305"/>
            <a:chOff x="4595785" y="4335685"/>
            <a:chExt cx="2370094" cy="1839073"/>
          </a:xfrm>
        </p:grpSpPr>
        <p:sp>
          <p:nvSpPr>
            <p:cNvPr id="16" name="Trapezoid 15">
              <a:extLst>
                <a:ext uri="{FF2B5EF4-FFF2-40B4-BE49-F238E27FC236}">
                  <a16:creationId xmlns:a16="http://schemas.microsoft.com/office/drawing/2014/main" id="{07D18FA4-CCB4-2245-ACE7-E15DEF6977C4}"/>
                </a:ext>
              </a:extLst>
            </p:cNvPr>
            <p:cNvSpPr/>
            <p:nvPr/>
          </p:nvSpPr>
          <p:spPr>
            <a:xfrm rot="16200000">
              <a:off x="4861295" y="4070175"/>
              <a:ext cx="1839073" cy="2370094"/>
            </a:xfrm>
            <a:prstGeom prst="trapezoid">
              <a:avLst>
                <a:gd name="adj" fmla="val 29732"/>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a:outerShdw blurRad="508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7" name="TextBox 16">
              <a:extLst>
                <a:ext uri="{FF2B5EF4-FFF2-40B4-BE49-F238E27FC236}">
                  <a16:creationId xmlns:a16="http://schemas.microsoft.com/office/drawing/2014/main" id="{1977251E-DA8D-324F-AD84-5AF8DD359FE8}"/>
                </a:ext>
              </a:extLst>
            </p:cNvPr>
            <p:cNvSpPr txBox="1"/>
            <p:nvPr/>
          </p:nvSpPr>
          <p:spPr>
            <a:xfrm>
              <a:off x="5180377" y="4743346"/>
              <a:ext cx="1699604" cy="984885"/>
            </a:xfrm>
            <a:prstGeom prst="rect">
              <a:avLst/>
            </a:prstGeom>
            <a:noFill/>
          </p:spPr>
          <p:txBody>
            <a:bodyPr wrap="square" rtlCol="0">
              <a:spAutoFit/>
            </a:bodyPr>
            <a:lstStyle/>
            <a:p>
              <a:pPr algn="ctr"/>
              <a:r>
                <a:rPr lang="en-US" sz="1400" b="1" dirty="0">
                  <a:solidFill>
                    <a:srgbClr val="004B98"/>
                  </a:solidFill>
                  <a:cs typeface="Segoe UI Light" panose="020B0502040204020203" pitchFamily="34" charset="0"/>
                </a:rPr>
                <a:t>The Business Perspective</a:t>
              </a:r>
              <a:endParaRPr lang="en-US" sz="1400" b="1" dirty="0">
                <a:solidFill>
                  <a:srgbClr val="004B98"/>
                </a:solidFill>
              </a:endParaRPr>
            </a:p>
          </p:txBody>
        </p:sp>
      </p:grpSp>
      <p:sp>
        <p:nvSpPr>
          <p:cNvPr id="14" name="TextBox 13"/>
          <p:cNvSpPr txBox="1"/>
          <p:nvPr/>
        </p:nvSpPr>
        <p:spPr>
          <a:xfrm>
            <a:off x="5570373" y="1532210"/>
            <a:ext cx="5012134" cy="3477875"/>
          </a:xfrm>
          <a:prstGeom prst="rect">
            <a:avLst/>
          </a:prstGeom>
          <a:noFill/>
        </p:spPr>
        <p:txBody>
          <a:bodyPr wrap="square" rtlCol="0">
            <a:spAutoFit/>
          </a:bodyPr>
          <a:lstStyle/>
          <a:p>
            <a:pPr marL="171450" indent="-171450">
              <a:buSzPct val="100000"/>
              <a:buFont typeface="Arial" panose="020B0604020202020204" pitchFamily="34" charset="0"/>
              <a:buChar char="•"/>
            </a:pPr>
            <a:r>
              <a:rPr lang="en-US" sz="1400" dirty="0">
                <a:cs typeface="Segoe UI Light" panose="020B0502040204020203" pitchFamily="34" charset="0"/>
              </a:rPr>
              <a:t>Covers the following perspectives</a:t>
            </a:r>
          </a:p>
          <a:p>
            <a:pPr marL="288925" lvl="1" indent="-115888">
              <a:buSzPct val="100000"/>
              <a:buFont typeface="Arial" panose="020B0604020202020204" pitchFamily="34" charset="0"/>
              <a:buChar char="-"/>
            </a:pPr>
            <a:r>
              <a:rPr lang="en-US" sz="1400" dirty="0">
                <a:cs typeface="Segoe UI Light" panose="020B0502040204020203" pitchFamily="34" charset="0"/>
              </a:rPr>
              <a:t>IT Finance</a:t>
            </a:r>
          </a:p>
          <a:p>
            <a:pPr marL="288925" lvl="1" indent="-115888">
              <a:buSzPct val="100000"/>
              <a:buFont typeface="Arial" panose="020B0604020202020204" pitchFamily="34" charset="0"/>
              <a:buChar char="-"/>
            </a:pPr>
            <a:r>
              <a:rPr lang="en-US" sz="1400" dirty="0">
                <a:cs typeface="Segoe UI Light" panose="020B0502040204020203" pitchFamily="34" charset="0"/>
              </a:rPr>
              <a:t>IT Strategy</a:t>
            </a:r>
          </a:p>
          <a:p>
            <a:pPr marL="288925" lvl="1" indent="-115888">
              <a:buSzPct val="100000"/>
              <a:buFont typeface="Arial" panose="020B0604020202020204" pitchFamily="34" charset="0"/>
              <a:buChar char="-"/>
            </a:pPr>
            <a:r>
              <a:rPr lang="en-US" sz="1400" dirty="0">
                <a:cs typeface="Segoe UI Light" panose="020B0502040204020203" pitchFamily="34" charset="0"/>
              </a:rPr>
              <a:t>Benefits Realization</a:t>
            </a:r>
          </a:p>
          <a:p>
            <a:pPr marL="288925" lvl="1" indent="-115888">
              <a:buSzPct val="100000"/>
              <a:buFont typeface="Arial" panose="020B0604020202020204" pitchFamily="34" charset="0"/>
              <a:buChar char="-"/>
            </a:pPr>
            <a:r>
              <a:rPr lang="en-US" sz="1400" dirty="0">
                <a:cs typeface="Segoe UI Light" panose="020B0502040204020203" pitchFamily="34" charset="0"/>
              </a:rPr>
              <a:t>Business Risk Management</a:t>
            </a:r>
          </a:p>
          <a:p>
            <a:pPr marL="169069" lvl="1" indent="-169069">
              <a:buSzPct val="100000"/>
              <a:buFont typeface="Wingdings" panose="05000000000000000000" pitchFamily="2" charset="2"/>
              <a:buChar char="§"/>
            </a:pPr>
            <a:endParaRPr lang="en-US" sz="1400" dirty="0">
              <a:cs typeface="Segoe UI Light" panose="020B0502040204020203" pitchFamily="34" charset="0"/>
            </a:endParaRPr>
          </a:p>
          <a:p>
            <a:pPr marL="171450" indent="-171450">
              <a:spcAft>
                <a:spcPts val="600"/>
              </a:spcAft>
              <a:buSzPct val="100000"/>
              <a:buFont typeface="Arial" panose="020B0604020202020204" pitchFamily="34" charset="0"/>
              <a:buChar char="•"/>
            </a:pPr>
            <a:r>
              <a:rPr lang="en-US" sz="1400" dirty="0"/>
              <a:t>Focused on ensuring that IT is aligned with business needs and that IT investments can be traced to demonstrable business results</a:t>
            </a:r>
          </a:p>
          <a:p>
            <a:pPr marL="171450" indent="-171450">
              <a:buSzPct val="100000"/>
              <a:buFont typeface="Arial" panose="020B0604020202020204" pitchFamily="34" charset="0"/>
              <a:buChar char="•"/>
            </a:pPr>
            <a:endParaRPr lang="en-US" sz="1400" dirty="0"/>
          </a:p>
          <a:p>
            <a:pPr marL="171450" indent="-171450">
              <a:spcAft>
                <a:spcPts val="600"/>
              </a:spcAft>
              <a:buSzPct val="100000"/>
              <a:buFont typeface="Arial" panose="020B0604020202020204" pitchFamily="34" charset="0"/>
              <a:buChar char="•"/>
            </a:pPr>
            <a:r>
              <a:rPr lang="en-US" sz="1400" dirty="0"/>
              <a:t>Engages stakeholders to create a strong business case for cloud adoption, to prioritize cloud adoption initiatives, and to ensure that there is a strong alignment between your organization’s business strategies and goals and IT strategies and goals</a:t>
            </a:r>
          </a:p>
        </p:txBody>
      </p:sp>
      <p:pic>
        <p:nvPicPr>
          <p:cNvPr id="13" name="Picture 12"/>
          <p:cNvPicPr>
            <a:picLocks noChangeAspect="1"/>
          </p:cNvPicPr>
          <p:nvPr/>
        </p:nvPicPr>
        <p:blipFill>
          <a:blip r:embed="rId3"/>
          <a:stretch>
            <a:fillRect/>
          </a:stretch>
        </p:blipFill>
        <p:spPr>
          <a:xfrm>
            <a:off x="9928220" y="4417011"/>
            <a:ext cx="2219176" cy="2127619"/>
          </a:xfrm>
          <a:prstGeom prst="rect">
            <a:avLst/>
          </a:prstGeom>
        </p:spPr>
      </p:pic>
      <p:graphicFrame>
        <p:nvGraphicFramePr>
          <p:cNvPr id="9" name="Table 8">
            <a:extLst>
              <a:ext uri="{FF2B5EF4-FFF2-40B4-BE49-F238E27FC236}">
                <a16:creationId xmlns:a16="http://schemas.microsoft.com/office/drawing/2014/main" id="{B7B4EA32-3943-5E46-A82F-4AE2A6D33F15}"/>
              </a:ext>
            </a:extLst>
          </p:cNvPr>
          <p:cNvGraphicFramePr>
            <a:graphicFrameLocks noGrp="1"/>
          </p:cNvGraphicFramePr>
          <p:nvPr>
            <p:extLst>
              <p:ext uri="{D42A27DB-BD31-4B8C-83A1-F6EECF244321}">
                <p14:modId xmlns:p14="http://schemas.microsoft.com/office/powerpoint/2010/main" val="635591968"/>
              </p:ext>
            </p:extLst>
          </p:nvPr>
        </p:nvGraphicFramePr>
        <p:xfrm>
          <a:off x="420624" y="1563624"/>
          <a:ext cx="2895049" cy="3445248"/>
        </p:xfrm>
        <a:graphic>
          <a:graphicData uri="http://schemas.openxmlformats.org/drawingml/2006/table">
            <a:tbl>
              <a:tblPr firstRow="1" bandRow="1">
                <a:effectLst>
                  <a:outerShdw blurRad="50800" dist="38100" dir="2700000" algn="tl" rotWithShape="0">
                    <a:schemeClr val="tx1">
                      <a:alpha val="40000"/>
                    </a:schemeClr>
                  </a:outerShdw>
                </a:effectLst>
                <a:tableStyleId>{5C22544A-7EE6-4342-B048-85BDC9FD1C3A}</a:tableStyleId>
              </a:tblPr>
              <a:tblGrid>
                <a:gridCol w="579993">
                  <a:extLst>
                    <a:ext uri="{9D8B030D-6E8A-4147-A177-3AD203B41FA5}">
                      <a16:colId xmlns:a16="http://schemas.microsoft.com/office/drawing/2014/main" val="661416456"/>
                    </a:ext>
                  </a:extLst>
                </a:gridCol>
                <a:gridCol w="2315056">
                  <a:extLst>
                    <a:ext uri="{9D8B030D-6E8A-4147-A177-3AD203B41FA5}">
                      <a16:colId xmlns:a16="http://schemas.microsoft.com/office/drawing/2014/main" val="4275952067"/>
                    </a:ext>
                  </a:extLst>
                </a:gridCol>
              </a:tblGrid>
              <a:tr h="574208">
                <a:tc rowSpan="3">
                  <a:txBody>
                    <a:bodyPr/>
                    <a:lstStyle/>
                    <a:p>
                      <a:pPr algn="ctr"/>
                      <a:r>
                        <a:rPr lang="en-US" sz="1400" b="1" dirty="0">
                          <a:solidFill>
                            <a:schemeClr val="bg2">
                              <a:lumMod val="25000"/>
                            </a:schemeClr>
                          </a:solidFill>
                        </a:rPr>
                        <a:t>Business Capability</a:t>
                      </a:r>
                      <a:r>
                        <a:rPr lang="en-US" sz="1400" b="1" baseline="0" dirty="0">
                          <a:solidFill>
                            <a:schemeClr val="bg2">
                              <a:lumMod val="25000"/>
                            </a:schemeClr>
                          </a:solidFill>
                        </a:rPr>
                        <a:t> Focused</a:t>
                      </a:r>
                      <a:endParaRPr lang="en-US" sz="1400" b="1" dirty="0">
                        <a:solidFill>
                          <a:schemeClr val="bg2">
                            <a:lumMod val="25000"/>
                          </a:schemeClr>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rgbClr val="FF9900"/>
                    </a:solidFill>
                  </a:tcPr>
                </a:tc>
                <a:tc>
                  <a:txBody>
                    <a:bodyPr/>
                    <a:lstStyle/>
                    <a:p>
                      <a:pPr marL="114300" indent="0"/>
                      <a:r>
                        <a:rPr lang="en-US" sz="1200" b="1" baseline="0" dirty="0">
                          <a:solidFill>
                            <a:schemeClr val="bg2">
                              <a:lumMod val="25000"/>
                            </a:schemeClr>
                          </a:solidFill>
                        </a:rPr>
                        <a:t>Business</a:t>
                      </a:r>
                      <a:br>
                        <a:rPr lang="en-US" sz="1200" b="1" baseline="0" dirty="0">
                          <a:solidFill>
                            <a:schemeClr val="bg2">
                              <a:lumMod val="25000"/>
                            </a:schemeClr>
                          </a:solidFill>
                        </a:rPr>
                      </a:br>
                      <a:r>
                        <a:rPr lang="en-US" sz="1200" b="0" baseline="0" dirty="0">
                          <a:solidFill>
                            <a:schemeClr val="bg2">
                              <a:lumMod val="25000"/>
                            </a:schemeClr>
                          </a:solidFill>
                        </a:rPr>
                        <a:t>Value Realization</a:t>
                      </a:r>
                      <a:endParaRPr lang="en-US" sz="1200" baseline="0" dirty="0">
                        <a:solidFill>
                          <a:schemeClr val="bg2">
                            <a:lumMod val="25000"/>
                          </a:schemeClr>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425269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People</a:t>
                      </a:r>
                    </a:p>
                    <a:p>
                      <a:pPr marL="114300" indent="0"/>
                      <a:r>
                        <a:rPr lang="en-US" sz="1200" baseline="0" dirty="0">
                          <a:solidFill>
                            <a:schemeClr val="bg2">
                              <a:lumMod val="25000"/>
                            </a:schemeClr>
                          </a:solidFill>
                        </a:rPr>
                        <a:t>Roles and Readiness</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641175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Governance </a:t>
                      </a:r>
                    </a:p>
                    <a:p>
                      <a:pPr marL="114300" indent="0"/>
                      <a:r>
                        <a:rPr lang="en-US" sz="1200" baseline="0" dirty="0">
                          <a:solidFill>
                            <a:schemeClr val="bg2">
                              <a:lumMod val="25000"/>
                            </a:schemeClr>
                          </a:solidFill>
                        </a:rPr>
                        <a:t>Prioritization and Control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393478"/>
                  </a:ext>
                </a:extLst>
              </a:tr>
              <a:tr h="574208">
                <a:tc rowSpan="3">
                  <a:txBody>
                    <a:bodyPr/>
                    <a:lstStyle/>
                    <a:p>
                      <a:pPr algn="ctr"/>
                      <a:r>
                        <a:rPr lang="en-US" sz="1400" b="1" dirty="0">
                          <a:solidFill>
                            <a:schemeClr val="bg1"/>
                          </a:solidFill>
                        </a:rPr>
                        <a:t>Technical Capability</a:t>
                      </a:r>
                      <a:r>
                        <a:rPr lang="en-US" sz="1400" b="1" baseline="0" dirty="0">
                          <a:solidFill>
                            <a:schemeClr val="bg1"/>
                          </a:solidFill>
                        </a:rPr>
                        <a:t> Focused</a:t>
                      </a:r>
                      <a:endParaRPr lang="en-US" sz="1400" b="1" dirty="0">
                        <a:solidFill>
                          <a:schemeClr val="bg1"/>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545B64"/>
                    </a:solidFill>
                  </a:tcPr>
                </a:tc>
                <a:tc>
                  <a:txBody>
                    <a:bodyPr/>
                    <a:lstStyle/>
                    <a:p>
                      <a:pPr marL="114300" indent="0"/>
                      <a:r>
                        <a:rPr lang="en-US" sz="1200" b="1" baseline="0" dirty="0">
                          <a:solidFill>
                            <a:schemeClr val="bg2">
                              <a:lumMod val="25000"/>
                            </a:schemeClr>
                          </a:solidFill>
                        </a:rPr>
                        <a:t>Platform</a:t>
                      </a:r>
                    </a:p>
                    <a:p>
                      <a:pPr marL="114300" indent="0"/>
                      <a:r>
                        <a:rPr lang="en-US" sz="1200" baseline="0" dirty="0">
                          <a:solidFill>
                            <a:schemeClr val="bg2">
                              <a:lumMod val="25000"/>
                            </a:schemeClr>
                          </a:solidFill>
                        </a:rPr>
                        <a:t>Applications and Infrastructure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78772643"/>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Security</a:t>
                      </a:r>
                    </a:p>
                    <a:p>
                      <a:pPr marL="114300" indent="0"/>
                      <a:r>
                        <a:rPr lang="en-US" sz="1200" baseline="0" dirty="0">
                          <a:solidFill>
                            <a:schemeClr val="bg2">
                              <a:lumMod val="25000"/>
                            </a:schemeClr>
                          </a:solidFill>
                        </a:rPr>
                        <a:t>Risk and Compliance</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7080696"/>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Operations</a:t>
                      </a:r>
                    </a:p>
                    <a:p>
                      <a:pPr marL="114300" indent="0"/>
                      <a:r>
                        <a:rPr lang="en-US" sz="1200" baseline="0" dirty="0">
                          <a:solidFill>
                            <a:schemeClr val="bg2">
                              <a:lumMod val="25000"/>
                            </a:schemeClr>
                          </a:solidFill>
                        </a:rPr>
                        <a:t>Hybrid and Dynamic</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100058"/>
                  </a:ext>
                </a:extLst>
              </a:tr>
            </a:tbl>
          </a:graphicData>
        </a:graphic>
      </p:graphicFrame>
    </p:spTree>
    <p:extLst>
      <p:ext uri="{BB962C8B-B14F-4D97-AF65-F5344CB8AC3E}">
        <p14:creationId xmlns:p14="http://schemas.microsoft.com/office/powerpoint/2010/main" val="3114404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7472" y="484632"/>
            <a:ext cx="9299448" cy="612648"/>
          </a:xfrm>
        </p:spPr>
        <p:txBody>
          <a:bodyPr>
            <a:normAutofit/>
          </a:bodyPr>
          <a:lstStyle/>
          <a:p>
            <a:r>
              <a:rPr lang="en-US" sz="2400" dirty="0">
                <a:latin typeface="Arial" panose="020B0604020202020204" pitchFamily="34" charset="0"/>
                <a:ea typeface="+mn-ea"/>
                <a:cs typeface="Arial" panose="020B0604020202020204" pitchFamily="34" charset="0"/>
              </a:rPr>
              <a:t>MRA </a:t>
            </a:r>
            <a:r>
              <a:rPr lang="en-US" sz="2400" dirty="0" smtClean="0">
                <a:latin typeface="Arial" panose="020B0604020202020204" pitchFamily="34" charset="0"/>
                <a:ea typeface="+mn-ea"/>
                <a:cs typeface="Arial" panose="020B0604020202020204" pitchFamily="34" charset="0"/>
              </a:rPr>
              <a:t>Findings </a:t>
            </a:r>
            <a:r>
              <a:rPr lang="en-US" sz="2400" dirty="0">
                <a:latin typeface="Arial" panose="020B0604020202020204" pitchFamily="34" charset="0"/>
                <a:ea typeface="+mn-ea"/>
                <a:cs typeface="Arial" panose="020B0604020202020204" pitchFamily="34" charset="0"/>
              </a:rPr>
              <a:t>Inform Business Case Work Stream</a:t>
            </a:r>
          </a:p>
        </p:txBody>
      </p:sp>
      <p:graphicFrame>
        <p:nvGraphicFramePr>
          <p:cNvPr id="194" name="Table 193"/>
          <p:cNvGraphicFramePr>
            <a:graphicFrameLocks noGrp="1"/>
          </p:cNvGraphicFramePr>
          <p:nvPr>
            <p:extLst>
              <p:ext uri="{D42A27DB-BD31-4B8C-83A1-F6EECF244321}">
                <p14:modId xmlns:p14="http://schemas.microsoft.com/office/powerpoint/2010/main" val="2778813122"/>
              </p:ext>
            </p:extLst>
          </p:nvPr>
        </p:nvGraphicFramePr>
        <p:xfrm>
          <a:off x="1400644" y="1594394"/>
          <a:ext cx="1535038" cy="2249480"/>
        </p:xfrm>
        <a:graphic>
          <a:graphicData uri="http://schemas.openxmlformats.org/drawingml/2006/table">
            <a:tbl>
              <a:tblPr firstRow="1" bandRow="1">
                <a:effectLst>
                  <a:outerShdw blurRad="50800" dist="38100" dir="2700000" algn="tl" rotWithShape="0">
                    <a:schemeClr val="tx1">
                      <a:alpha val="40000"/>
                    </a:schemeClr>
                  </a:outerShdw>
                </a:effectLst>
                <a:tableStyleId>{5C22544A-7EE6-4342-B048-85BDC9FD1C3A}</a:tableStyleId>
              </a:tblPr>
              <a:tblGrid>
                <a:gridCol w="307529">
                  <a:extLst>
                    <a:ext uri="{9D8B030D-6E8A-4147-A177-3AD203B41FA5}">
                      <a16:colId xmlns:a16="http://schemas.microsoft.com/office/drawing/2014/main" val="661416456"/>
                    </a:ext>
                  </a:extLst>
                </a:gridCol>
                <a:gridCol w="1227509">
                  <a:extLst>
                    <a:ext uri="{9D8B030D-6E8A-4147-A177-3AD203B41FA5}">
                      <a16:colId xmlns:a16="http://schemas.microsoft.com/office/drawing/2014/main" val="4275952067"/>
                    </a:ext>
                  </a:extLst>
                </a:gridCol>
              </a:tblGrid>
              <a:tr h="337580">
                <a:tc rowSpan="3">
                  <a:txBody>
                    <a:bodyPr/>
                    <a:lstStyle/>
                    <a:p>
                      <a:pPr algn="ctr"/>
                      <a:r>
                        <a:rPr lang="en-US" sz="900" b="1" dirty="0">
                          <a:solidFill>
                            <a:schemeClr val="bg2">
                              <a:lumMod val="25000"/>
                            </a:schemeClr>
                          </a:solidFill>
                        </a:rPr>
                        <a:t>Business Capability</a:t>
                      </a:r>
                      <a:r>
                        <a:rPr lang="en-US" sz="900" b="1" baseline="0" dirty="0">
                          <a:solidFill>
                            <a:schemeClr val="bg2">
                              <a:lumMod val="25000"/>
                            </a:schemeClr>
                          </a:solidFill>
                        </a:rPr>
                        <a:t> Focused</a:t>
                      </a:r>
                      <a:endParaRPr lang="en-US" sz="900" b="1" dirty="0">
                        <a:solidFill>
                          <a:schemeClr val="bg2">
                            <a:lumMod val="25000"/>
                          </a:schemeClr>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rgbClr val="FF9900"/>
                    </a:solidFill>
                  </a:tcPr>
                </a:tc>
                <a:tc>
                  <a:txBody>
                    <a:bodyPr/>
                    <a:lstStyle/>
                    <a:p>
                      <a:pPr marL="114300" indent="0"/>
                      <a:r>
                        <a:rPr lang="en-US" sz="900" b="1" baseline="0" dirty="0">
                          <a:solidFill>
                            <a:schemeClr val="bg2">
                              <a:lumMod val="25000"/>
                            </a:schemeClr>
                          </a:solidFill>
                        </a:rPr>
                        <a:t>Business</a:t>
                      </a:r>
                      <a:br>
                        <a:rPr lang="en-US" sz="900" b="1" baseline="0" dirty="0">
                          <a:solidFill>
                            <a:schemeClr val="bg2">
                              <a:lumMod val="25000"/>
                            </a:schemeClr>
                          </a:solidFill>
                        </a:rPr>
                      </a:br>
                      <a:r>
                        <a:rPr lang="en-US" sz="800" b="0" baseline="0" dirty="0">
                          <a:solidFill>
                            <a:schemeClr val="bg2">
                              <a:lumMod val="25000"/>
                            </a:schemeClr>
                          </a:solidFill>
                        </a:rPr>
                        <a:t>Value Realization</a:t>
                      </a:r>
                      <a:endParaRPr lang="en-US" sz="800" baseline="0" dirty="0">
                        <a:solidFill>
                          <a:schemeClr val="bg2">
                            <a:lumMod val="25000"/>
                          </a:schemeClr>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4252699"/>
                  </a:ext>
                </a:extLst>
              </a:tr>
              <a:tr h="33758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People</a:t>
                      </a:r>
                    </a:p>
                    <a:p>
                      <a:pPr marL="114300" indent="0"/>
                      <a:r>
                        <a:rPr lang="en-US" sz="800" baseline="0" dirty="0">
                          <a:solidFill>
                            <a:schemeClr val="bg2">
                              <a:lumMod val="25000"/>
                            </a:schemeClr>
                          </a:solidFill>
                        </a:rPr>
                        <a:t>Roles and Readiness</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6411759"/>
                  </a:ext>
                </a:extLst>
              </a:tr>
              <a:tr h="43434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Governance </a:t>
                      </a:r>
                    </a:p>
                    <a:p>
                      <a:pPr marL="114300" indent="0"/>
                      <a:r>
                        <a:rPr lang="en-US" sz="800" baseline="0" dirty="0">
                          <a:solidFill>
                            <a:schemeClr val="bg2">
                              <a:lumMod val="25000"/>
                            </a:schemeClr>
                          </a:solidFill>
                        </a:rPr>
                        <a:t>Prioritization and Control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393478"/>
                  </a:ext>
                </a:extLst>
              </a:tr>
              <a:tr h="434340">
                <a:tc rowSpan="3">
                  <a:txBody>
                    <a:bodyPr/>
                    <a:lstStyle/>
                    <a:p>
                      <a:pPr algn="ctr"/>
                      <a:r>
                        <a:rPr lang="en-US" sz="900" b="1" dirty="0">
                          <a:solidFill>
                            <a:schemeClr val="bg1"/>
                          </a:solidFill>
                        </a:rPr>
                        <a:t>Technical Capability</a:t>
                      </a:r>
                      <a:r>
                        <a:rPr lang="en-US" sz="900" b="1" baseline="0" dirty="0">
                          <a:solidFill>
                            <a:schemeClr val="bg1"/>
                          </a:solidFill>
                        </a:rPr>
                        <a:t> Focused</a:t>
                      </a:r>
                      <a:endParaRPr lang="en-US" sz="900" b="1" dirty="0">
                        <a:solidFill>
                          <a:schemeClr val="bg1"/>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545B64"/>
                    </a:solidFill>
                  </a:tcPr>
                </a:tc>
                <a:tc>
                  <a:txBody>
                    <a:bodyPr/>
                    <a:lstStyle/>
                    <a:p>
                      <a:pPr marL="114300" indent="0"/>
                      <a:r>
                        <a:rPr lang="en-US" sz="900" b="1" baseline="0" dirty="0">
                          <a:solidFill>
                            <a:schemeClr val="bg2">
                              <a:lumMod val="25000"/>
                            </a:schemeClr>
                          </a:solidFill>
                        </a:rPr>
                        <a:t>Platform</a:t>
                      </a:r>
                    </a:p>
                    <a:p>
                      <a:pPr marL="114300" indent="0"/>
                      <a:r>
                        <a:rPr lang="en-US" sz="800" baseline="0" dirty="0">
                          <a:solidFill>
                            <a:schemeClr val="bg2">
                              <a:lumMod val="25000"/>
                            </a:schemeClr>
                          </a:solidFill>
                        </a:rPr>
                        <a:t>Applications and Infrastructure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78772643"/>
                  </a:ext>
                </a:extLst>
              </a:tr>
              <a:tr h="33758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Security</a:t>
                      </a:r>
                    </a:p>
                    <a:p>
                      <a:pPr marL="114300" indent="0"/>
                      <a:r>
                        <a:rPr lang="en-US" sz="800" baseline="0" dirty="0">
                          <a:solidFill>
                            <a:schemeClr val="bg2">
                              <a:lumMod val="25000"/>
                            </a:schemeClr>
                          </a:solidFill>
                        </a:rPr>
                        <a:t>Risk and Compliance</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7080696"/>
                  </a:ext>
                </a:extLst>
              </a:tr>
              <a:tr h="33758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Operations</a:t>
                      </a:r>
                    </a:p>
                    <a:p>
                      <a:pPr marL="114300" indent="0"/>
                      <a:r>
                        <a:rPr lang="en-US" sz="800" baseline="0" dirty="0">
                          <a:solidFill>
                            <a:schemeClr val="bg2">
                              <a:lumMod val="25000"/>
                            </a:schemeClr>
                          </a:solidFill>
                        </a:rPr>
                        <a:t>Hybrid and Dynamic</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100058"/>
                  </a:ext>
                </a:extLst>
              </a:tr>
            </a:tbl>
          </a:graphicData>
        </a:graphic>
      </p:graphicFrame>
      <p:sp>
        <p:nvSpPr>
          <p:cNvPr id="196" name="Rectangle 195"/>
          <p:cNvSpPr/>
          <p:nvPr/>
        </p:nvSpPr>
        <p:spPr>
          <a:xfrm>
            <a:off x="1721612" y="1577041"/>
            <a:ext cx="1206533" cy="369868"/>
          </a:xfrm>
          <a:prstGeom prst="rect">
            <a:avLst/>
          </a:prstGeom>
          <a:noFill/>
          <a:ln w="38100">
            <a:solidFill>
              <a:srgbClr val="40860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205" name="Straight Arrow Connector 204"/>
          <p:cNvCxnSpPr/>
          <p:nvPr/>
        </p:nvCxnSpPr>
        <p:spPr>
          <a:xfrm flipV="1">
            <a:off x="2935684" y="1759378"/>
            <a:ext cx="489137" cy="2598"/>
          </a:xfrm>
          <a:prstGeom prst="straightConnector1">
            <a:avLst/>
          </a:prstGeom>
          <a:ln w="31750">
            <a:solidFill>
              <a:srgbClr val="40860C"/>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3320577" y="1470819"/>
            <a:ext cx="1571014" cy="984376"/>
            <a:chOff x="2298382" y="1749599"/>
            <a:chExt cx="1571014" cy="984376"/>
          </a:xfrm>
        </p:grpSpPr>
        <p:sp>
          <p:nvSpPr>
            <p:cNvPr id="6" name="Rounded Rectangle 5"/>
            <p:cNvSpPr/>
            <p:nvPr/>
          </p:nvSpPr>
          <p:spPr>
            <a:xfrm>
              <a:off x="2416627" y="1749599"/>
              <a:ext cx="1334525" cy="971419"/>
            </a:xfrm>
            <a:prstGeom prst="roundRect">
              <a:avLst/>
            </a:prstGeom>
            <a:noFill/>
            <a:ln>
              <a:solidFill>
                <a:srgbClr val="5FA6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98382" y="2333865"/>
              <a:ext cx="1571014" cy="400110"/>
            </a:xfrm>
            <a:prstGeom prst="rect">
              <a:avLst/>
            </a:prstGeom>
            <a:noFill/>
          </p:spPr>
          <p:txBody>
            <a:bodyPr wrap="square" rtlCol="0">
              <a:spAutoFit/>
            </a:bodyPr>
            <a:lstStyle/>
            <a:p>
              <a:pPr algn="ctr"/>
              <a:r>
                <a:rPr lang="en-US" sz="1000" b="1" dirty="0"/>
                <a:t>Define Anticipated Benefits</a:t>
              </a:r>
            </a:p>
          </p:txBody>
        </p:sp>
      </p:grpSp>
      <p:sp>
        <p:nvSpPr>
          <p:cNvPr id="57" name="Freeform 187"/>
          <p:cNvSpPr>
            <a:spLocks/>
          </p:cNvSpPr>
          <p:nvPr/>
        </p:nvSpPr>
        <p:spPr bwMode="auto">
          <a:xfrm>
            <a:off x="3902327" y="1526759"/>
            <a:ext cx="467516" cy="379181"/>
          </a:xfrm>
          <a:custGeom>
            <a:avLst/>
            <a:gdLst>
              <a:gd name="T0" fmla="*/ 0 w 561"/>
              <a:gd name="T1" fmla="*/ 0 h 455"/>
              <a:gd name="T2" fmla="*/ 0 w 561"/>
              <a:gd name="T3" fmla="*/ 455 h 455"/>
              <a:gd name="T4" fmla="*/ 561 w 561"/>
              <a:gd name="T5" fmla="*/ 455 h 455"/>
            </a:gdLst>
            <a:ahLst/>
            <a:cxnLst>
              <a:cxn ang="0">
                <a:pos x="T0" y="T1"/>
              </a:cxn>
              <a:cxn ang="0">
                <a:pos x="T2" y="T3"/>
              </a:cxn>
              <a:cxn ang="0">
                <a:pos x="T4" y="T5"/>
              </a:cxn>
            </a:cxnLst>
            <a:rect l="0" t="0" r="r" b="b"/>
            <a:pathLst>
              <a:path w="561" h="455">
                <a:moveTo>
                  <a:pt x="0" y="0"/>
                </a:moveTo>
                <a:lnTo>
                  <a:pt x="0" y="455"/>
                </a:lnTo>
                <a:lnTo>
                  <a:pt x="561" y="455"/>
                </a:lnTo>
              </a:path>
            </a:pathLst>
          </a:cu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58" name="Line 188"/>
          <p:cNvSpPr>
            <a:spLocks noChangeShapeType="1"/>
          </p:cNvSpPr>
          <p:nvPr/>
        </p:nvSpPr>
        <p:spPr bwMode="auto">
          <a:xfrm flipH="1">
            <a:off x="3842325" y="1598427"/>
            <a:ext cx="57502" cy="0"/>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59" name="Line 189"/>
          <p:cNvSpPr>
            <a:spLocks noChangeShapeType="1"/>
          </p:cNvSpPr>
          <p:nvPr/>
        </p:nvSpPr>
        <p:spPr bwMode="auto">
          <a:xfrm flipH="1">
            <a:off x="3842325" y="1722599"/>
            <a:ext cx="57502" cy="0"/>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0" name="Line 190"/>
          <p:cNvSpPr>
            <a:spLocks noChangeShapeType="1"/>
          </p:cNvSpPr>
          <p:nvPr/>
        </p:nvSpPr>
        <p:spPr bwMode="auto">
          <a:xfrm flipH="1">
            <a:off x="3842325" y="1841770"/>
            <a:ext cx="57502" cy="0"/>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1" name="Line 191"/>
          <p:cNvSpPr>
            <a:spLocks noChangeShapeType="1"/>
          </p:cNvSpPr>
          <p:nvPr/>
        </p:nvSpPr>
        <p:spPr bwMode="auto">
          <a:xfrm flipV="1">
            <a:off x="3963996" y="1912606"/>
            <a:ext cx="0" cy="57502"/>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2" name="Line 192"/>
          <p:cNvSpPr>
            <a:spLocks noChangeShapeType="1"/>
          </p:cNvSpPr>
          <p:nvPr/>
        </p:nvSpPr>
        <p:spPr bwMode="auto">
          <a:xfrm flipV="1">
            <a:off x="4075666" y="1912606"/>
            <a:ext cx="0" cy="57502"/>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3" name="Line 193"/>
          <p:cNvSpPr>
            <a:spLocks noChangeShapeType="1"/>
          </p:cNvSpPr>
          <p:nvPr/>
        </p:nvSpPr>
        <p:spPr bwMode="auto">
          <a:xfrm flipV="1">
            <a:off x="4184837" y="1912606"/>
            <a:ext cx="0" cy="57502"/>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4" name="Line 194"/>
          <p:cNvSpPr>
            <a:spLocks noChangeShapeType="1"/>
          </p:cNvSpPr>
          <p:nvPr/>
        </p:nvSpPr>
        <p:spPr bwMode="auto">
          <a:xfrm flipV="1">
            <a:off x="4294840" y="1912606"/>
            <a:ext cx="0" cy="57502"/>
          </a:xfrm>
          <a:prstGeom prst="line">
            <a:avLst/>
          </a:prstGeom>
          <a:no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95"/>
          <p:cNvSpPr>
            <a:spLocks/>
          </p:cNvSpPr>
          <p:nvPr/>
        </p:nvSpPr>
        <p:spPr bwMode="auto">
          <a:xfrm>
            <a:off x="3978163" y="1556759"/>
            <a:ext cx="362512" cy="267510"/>
          </a:xfrm>
          <a:custGeom>
            <a:avLst/>
            <a:gdLst>
              <a:gd name="T0" fmla="*/ 0 w 435"/>
              <a:gd name="T1" fmla="*/ 321 h 321"/>
              <a:gd name="T2" fmla="*/ 93 w 435"/>
              <a:gd name="T3" fmla="*/ 160 h 321"/>
              <a:gd name="T4" fmla="*/ 165 w 435"/>
              <a:gd name="T5" fmla="*/ 271 h 321"/>
              <a:gd name="T6" fmla="*/ 263 w 435"/>
              <a:gd name="T7" fmla="*/ 177 h 321"/>
              <a:gd name="T8" fmla="*/ 337 w 435"/>
              <a:gd name="T9" fmla="*/ 247 h 321"/>
              <a:gd name="T10" fmla="*/ 435 w 435"/>
              <a:gd name="T11" fmla="*/ 0 h 321"/>
            </a:gdLst>
            <a:ahLst/>
            <a:cxnLst>
              <a:cxn ang="0">
                <a:pos x="T0" y="T1"/>
              </a:cxn>
              <a:cxn ang="0">
                <a:pos x="T2" y="T3"/>
              </a:cxn>
              <a:cxn ang="0">
                <a:pos x="T4" y="T5"/>
              </a:cxn>
              <a:cxn ang="0">
                <a:pos x="T6" y="T7"/>
              </a:cxn>
              <a:cxn ang="0">
                <a:pos x="T8" y="T9"/>
              </a:cxn>
              <a:cxn ang="0">
                <a:pos x="T10" y="T11"/>
              </a:cxn>
            </a:cxnLst>
            <a:rect l="0" t="0" r="r" b="b"/>
            <a:pathLst>
              <a:path w="435" h="321">
                <a:moveTo>
                  <a:pt x="0" y="321"/>
                </a:moveTo>
                <a:lnTo>
                  <a:pt x="93" y="160"/>
                </a:lnTo>
                <a:lnTo>
                  <a:pt x="165" y="271"/>
                </a:lnTo>
                <a:lnTo>
                  <a:pt x="263" y="177"/>
                </a:lnTo>
                <a:lnTo>
                  <a:pt x="337" y="247"/>
                </a:lnTo>
                <a:lnTo>
                  <a:pt x="435" y="0"/>
                </a:lnTo>
              </a:path>
            </a:pathLst>
          </a:custGeom>
          <a:noFill/>
          <a:ln w="25400" cap="rnd">
            <a:solidFill>
              <a:srgbClr val="ED742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grpSp>
        <p:nvGrpSpPr>
          <p:cNvPr id="17" name="Group 16"/>
          <p:cNvGrpSpPr/>
          <p:nvPr/>
        </p:nvGrpSpPr>
        <p:grpSpPr>
          <a:xfrm>
            <a:off x="8531675" y="2862252"/>
            <a:ext cx="1559914" cy="971419"/>
            <a:chOff x="2315946" y="2630866"/>
            <a:chExt cx="1559914" cy="971419"/>
          </a:xfrm>
        </p:grpSpPr>
        <p:grpSp>
          <p:nvGrpSpPr>
            <p:cNvPr id="33" name="Group 32"/>
            <p:cNvGrpSpPr/>
            <p:nvPr/>
          </p:nvGrpSpPr>
          <p:grpSpPr>
            <a:xfrm>
              <a:off x="2818950" y="2667499"/>
              <a:ext cx="553906" cy="562408"/>
              <a:chOff x="1002442" y="5476795"/>
              <a:chExt cx="466344" cy="466344"/>
            </a:xfrm>
          </p:grpSpPr>
          <p:sp>
            <p:nvSpPr>
              <p:cNvPr id="34" name="bk object 16"/>
              <p:cNvSpPr/>
              <p:nvPr/>
            </p:nvSpPr>
            <p:spPr>
              <a:xfrm>
                <a:off x="1002442" y="5520827"/>
                <a:ext cx="218161" cy="342252"/>
              </a:xfrm>
              <a:custGeom>
                <a:avLst/>
                <a:gdLst/>
                <a:ahLst/>
                <a:cxnLst/>
                <a:rect l="l" t="t" r="r" b="b"/>
                <a:pathLst>
                  <a:path w="346075" h="542925">
                    <a:moveTo>
                      <a:pt x="346075" y="0"/>
                    </a:moveTo>
                    <a:lnTo>
                      <a:pt x="300581" y="3042"/>
                    </a:lnTo>
                    <a:lnTo>
                      <a:pt x="256498" y="11906"/>
                    </a:lnTo>
                    <a:lnTo>
                      <a:pt x="214312" y="26193"/>
                    </a:lnTo>
                    <a:lnTo>
                      <a:pt x="174507" y="45508"/>
                    </a:lnTo>
                    <a:lnTo>
                      <a:pt x="137568" y="69453"/>
                    </a:lnTo>
                    <a:lnTo>
                      <a:pt x="103981" y="97631"/>
                    </a:lnTo>
                    <a:lnTo>
                      <a:pt x="74230" y="129645"/>
                    </a:lnTo>
                    <a:lnTo>
                      <a:pt x="48800" y="165100"/>
                    </a:lnTo>
                    <a:lnTo>
                      <a:pt x="28178" y="203596"/>
                    </a:lnTo>
                    <a:lnTo>
                      <a:pt x="12846" y="244739"/>
                    </a:lnTo>
                    <a:lnTo>
                      <a:pt x="3292" y="288131"/>
                    </a:lnTo>
                    <a:lnTo>
                      <a:pt x="0" y="333375"/>
                    </a:lnTo>
                    <a:lnTo>
                      <a:pt x="3327" y="380161"/>
                    </a:lnTo>
                    <a:lnTo>
                      <a:pt x="12903" y="424967"/>
                    </a:lnTo>
                    <a:lnTo>
                      <a:pt x="28117" y="467334"/>
                    </a:lnTo>
                    <a:lnTo>
                      <a:pt x="48361" y="506806"/>
                    </a:lnTo>
                    <a:lnTo>
                      <a:pt x="73025" y="542925"/>
                    </a:lnTo>
                    <a:lnTo>
                      <a:pt x="137120" y="492769"/>
                    </a:lnTo>
                    <a:lnTo>
                      <a:pt x="228600" y="422671"/>
                    </a:lnTo>
                    <a:lnTo>
                      <a:pt x="310554" y="360312"/>
                    </a:lnTo>
                    <a:lnTo>
                      <a:pt x="346075" y="333375"/>
                    </a:lnTo>
                    <a:lnTo>
                      <a:pt x="346075" y="0"/>
                    </a:lnTo>
                    <a:close/>
                  </a:path>
                </a:pathLst>
              </a:custGeom>
              <a:ln w="25400">
                <a:solidFill>
                  <a:schemeClr val="tx1"/>
                </a:solidFill>
              </a:ln>
            </p:spPr>
            <p:txBody>
              <a:bodyPr wrap="square" lIns="0" tIns="0" rIns="0" bIns="0" rtlCol="0"/>
              <a:lstStyle/>
              <a:p>
                <a:endParaRPr/>
              </a:p>
            </p:txBody>
          </p:sp>
          <p:sp>
            <p:nvSpPr>
              <p:cNvPr id="35" name="bk object 17"/>
              <p:cNvSpPr/>
              <p:nvPr/>
            </p:nvSpPr>
            <p:spPr>
              <a:xfrm>
                <a:off x="1048476" y="5730983"/>
                <a:ext cx="378279" cy="212156"/>
              </a:xfrm>
              <a:custGeom>
                <a:avLst/>
                <a:gdLst/>
                <a:ahLst/>
                <a:cxnLst/>
                <a:rect l="l" t="t" r="r" b="b"/>
                <a:pathLst>
                  <a:path w="600075" h="336550">
                    <a:moveTo>
                      <a:pt x="273050" y="0"/>
                    </a:moveTo>
                    <a:lnTo>
                      <a:pt x="0" y="209550"/>
                    </a:lnTo>
                    <a:lnTo>
                      <a:pt x="32970" y="245415"/>
                    </a:lnTo>
                    <a:lnTo>
                      <a:pt x="71143" y="276342"/>
                    </a:lnTo>
                    <a:lnTo>
                      <a:pt x="113903" y="301625"/>
                    </a:lnTo>
                    <a:lnTo>
                      <a:pt x="160631" y="320557"/>
                    </a:lnTo>
                    <a:lnTo>
                      <a:pt x="210711" y="332434"/>
                    </a:lnTo>
                    <a:lnTo>
                      <a:pt x="263525" y="336550"/>
                    </a:lnTo>
                    <a:lnTo>
                      <a:pt x="309498" y="333505"/>
                    </a:lnTo>
                    <a:lnTo>
                      <a:pt x="353498" y="324629"/>
                    </a:lnTo>
                    <a:lnTo>
                      <a:pt x="395138" y="310306"/>
                    </a:lnTo>
                    <a:lnTo>
                      <a:pt x="434034" y="290924"/>
                    </a:lnTo>
                    <a:lnTo>
                      <a:pt x="469798" y="266867"/>
                    </a:lnTo>
                    <a:lnTo>
                      <a:pt x="502046" y="238521"/>
                    </a:lnTo>
                    <a:lnTo>
                      <a:pt x="530392" y="206273"/>
                    </a:lnTo>
                    <a:lnTo>
                      <a:pt x="554449" y="170509"/>
                    </a:lnTo>
                    <a:lnTo>
                      <a:pt x="573831" y="131613"/>
                    </a:lnTo>
                    <a:lnTo>
                      <a:pt x="588154" y="89973"/>
                    </a:lnTo>
                    <a:lnTo>
                      <a:pt x="597030" y="45973"/>
                    </a:lnTo>
                    <a:lnTo>
                      <a:pt x="600075" y="0"/>
                    </a:lnTo>
                    <a:lnTo>
                      <a:pt x="273050" y="0"/>
                    </a:lnTo>
                    <a:close/>
                  </a:path>
                </a:pathLst>
              </a:custGeom>
              <a:ln w="25400">
                <a:solidFill>
                  <a:schemeClr val="tx1"/>
                </a:solidFill>
              </a:ln>
            </p:spPr>
            <p:txBody>
              <a:bodyPr wrap="square" lIns="0" tIns="0" rIns="0" bIns="0" rtlCol="0"/>
              <a:lstStyle/>
              <a:p>
                <a:endParaRPr/>
              </a:p>
            </p:txBody>
          </p:sp>
          <p:sp>
            <p:nvSpPr>
              <p:cNvPr id="36" name="bk object 18"/>
              <p:cNvSpPr/>
              <p:nvPr/>
            </p:nvSpPr>
            <p:spPr>
              <a:xfrm>
                <a:off x="1266637" y="5476795"/>
                <a:ext cx="202149" cy="202149"/>
              </a:xfrm>
              <a:custGeom>
                <a:avLst/>
                <a:gdLst/>
                <a:ahLst/>
                <a:cxnLst/>
                <a:rect l="l" t="t" r="r" b="b"/>
                <a:pathLst>
                  <a:path w="320675" h="320675">
                    <a:moveTo>
                      <a:pt x="0" y="0"/>
                    </a:moveTo>
                    <a:lnTo>
                      <a:pt x="0" y="320675"/>
                    </a:lnTo>
                    <a:lnTo>
                      <a:pt x="320675" y="320675"/>
                    </a:lnTo>
                    <a:lnTo>
                      <a:pt x="310838" y="272176"/>
                    </a:lnTo>
                    <a:lnTo>
                      <a:pt x="294944" y="226059"/>
                    </a:lnTo>
                    <a:lnTo>
                      <a:pt x="273411" y="182800"/>
                    </a:lnTo>
                    <a:lnTo>
                      <a:pt x="246659" y="142874"/>
                    </a:lnTo>
                    <a:lnTo>
                      <a:pt x="215106" y="106759"/>
                    </a:lnTo>
                    <a:lnTo>
                      <a:pt x="179171" y="74929"/>
                    </a:lnTo>
                    <a:lnTo>
                      <a:pt x="139274" y="47863"/>
                    </a:lnTo>
                    <a:lnTo>
                      <a:pt x="95834" y="26034"/>
                    </a:lnTo>
                    <a:lnTo>
                      <a:pt x="49269" y="9921"/>
                    </a:lnTo>
                    <a:lnTo>
                      <a:pt x="0" y="0"/>
                    </a:lnTo>
                    <a:close/>
                  </a:path>
                </a:pathLst>
              </a:custGeom>
              <a:ln w="25400">
                <a:solidFill>
                  <a:srgbClr val="ED7423"/>
                </a:solidFill>
              </a:ln>
            </p:spPr>
            <p:txBody>
              <a:bodyPr wrap="square" lIns="0" tIns="0" rIns="0" bIns="0" rtlCol="0"/>
              <a:lstStyle/>
              <a:p>
                <a:endParaRPr/>
              </a:p>
            </p:txBody>
          </p:sp>
          <p:sp>
            <p:nvSpPr>
              <p:cNvPr id="37" name="bk object 19"/>
              <p:cNvSpPr/>
              <p:nvPr/>
            </p:nvSpPr>
            <p:spPr>
              <a:xfrm>
                <a:off x="1054480" y="5600887"/>
                <a:ext cx="162120" cy="0"/>
              </a:xfrm>
              <a:custGeom>
                <a:avLst/>
                <a:gdLst/>
                <a:ahLst/>
                <a:cxnLst/>
                <a:rect l="l" t="t" r="r" b="b"/>
                <a:pathLst>
                  <a:path w="257175">
                    <a:moveTo>
                      <a:pt x="0" y="0"/>
                    </a:moveTo>
                    <a:lnTo>
                      <a:pt x="257175" y="0"/>
                    </a:lnTo>
                  </a:path>
                </a:pathLst>
              </a:custGeom>
              <a:ln w="25400">
                <a:solidFill>
                  <a:schemeClr val="tx1"/>
                </a:solidFill>
              </a:ln>
            </p:spPr>
            <p:txBody>
              <a:bodyPr wrap="square" lIns="0" tIns="0" rIns="0" bIns="0" rtlCol="0"/>
              <a:lstStyle/>
              <a:p>
                <a:endParaRPr/>
              </a:p>
            </p:txBody>
          </p:sp>
          <p:sp>
            <p:nvSpPr>
              <p:cNvPr id="38" name="bk object 20"/>
              <p:cNvSpPr/>
              <p:nvPr/>
            </p:nvSpPr>
            <p:spPr>
              <a:xfrm>
                <a:off x="1004440" y="5692954"/>
                <a:ext cx="206152" cy="0"/>
              </a:xfrm>
              <a:custGeom>
                <a:avLst/>
                <a:gdLst/>
                <a:ahLst/>
                <a:cxnLst/>
                <a:rect l="l" t="t" r="r" b="b"/>
                <a:pathLst>
                  <a:path w="327025">
                    <a:moveTo>
                      <a:pt x="0" y="0"/>
                    </a:moveTo>
                    <a:lnTo>
                      <a:pt x="327025" y="0"/>
                    </a:lnTo>
                  </a:path>
                </a:pathLst>
              </a:custGeom>
              <a:ln w="25400">
                <a:solidFill>
                  <a:schemeClr val="tx1"/>
                </a:solidFill>
              </a:ln>
            </p:spPr>
            <p:txBody>
              <a:bodyPr wrap="square" lIns="0" tIns="0" rIns="0" bIns="0" rtlCol="0"/>
              <a:lstStyle/>
              <a:p>
                <a:endParaRPr/>
              </a:p>
            </p:txBody>
          </p:sp>
          <p:sp>
            <p:nvSpPr>
              <p:cNvPr id="39" name="bk object 21"/>
              <p:cNvSpPr/>
              <p:nvPr/>
            </p:nvSpPr>
            <p:spPr>
              <a:xfrm>
                <a:off x="1010444" y="5785022"/>
                <a:ext cx="144106" cy="0"/>
              </a:xfrm>
              <a:custGeom>
                <a:avLst/>
                <a:gdLst/>
                <a:ahLst/>
                <a:cxnLst/>
                <a:rect l="l" t="t" r="r" b="b"/>
                <a:pathLst>
                  <a:path w="228600">
                    <a:moveTo>
                      <a:pt x="0" y="0"/>
                    </a:moveTo>
                    <a:lnTo>
                      <a:pt x="228600" y="0"/>
                    </a:lnTo>
                  </a:path>
                </a:pathLst>
              </a:custGeom>
              <a:ln w="25400">
                <a:solidFill>
                  <a:schemeClr val="tx1"/>
                </a:solidFill>
              </a:ln>
            </p:spPr>
            <p:txBody>
              <a:bodyPr wrap="square" lIns="0" tIns="0" rIns="0" bIns="0" rtlCol="0"/>
              <a:lstStyle/>
              <a:p>
                <a:endParaRPr/>
              </a:p>
            </p:txBody>
          </p:sp>
        </p:grpSp>
        <p:sp>
          <p:nvSpPr>
            <p:cNvPr id="55" name="TextBox 54"/>
            <p:cNvSpPr txBox="1"/>
            <p:nvPr/>
          </p:nvSpPr>
          <p:spPr>
            <a:xfrm>
              <a:off x="2315946" y="3195859"/>
              <a:ext cx="1559914" cy="400110"/>
            </a:xfrm>
            <a:prstGeom prst="rect">
              <a:avLst/>
            </a:prstGeom>
            <a:noFill/>
          </p:spPr>
          <p:txBody>
            <a:bodyPr wrap="square" rtlCol="0">
              <a:spAutoFit/>
            </a:bodyPr>
            <a:lstStyle/>
            <a:p>
              <a:pPr algn="ctr"/>
              <a:r>
                <a:rPr lang="en-US" sz="1000" b="1" dirty="0"/>
                <a:t>Develop Directional Business Case</a:t>
              </a:r>
            </a:p>
          </p:txBody>
        </p:sp>
        <p:sp>
          <p:nvSpPr>
            <p:cNvPr id="103" name="Rounded Rectangle 102"/>
            <p:cNvSpPr/>
            <p:nvPr/>
          </p:nvSpPr>
          <p:spPr>
            <a:xfrm>
              <a:off x="2428641" y="2630866"/>
              <a:ext cx="1334525" cy="971419"/>
            </a:xfrm>
            <a:prstGeom prst="roundRect">
              <a:avLst/>
            </a:prstGeom>
            <a:noFill/>
            <a:ln>
              <a:solidFill>
                <a:srgbClr val="5FA6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5130357" y="1470819"/>
            <a:ext cx="1362824" cy="984376"/>
            <a:chOff x="4091736" y="1749599"/>
            <a:chExt cx="1362824" cy="984376"/>
          </a:xfrm>
        </p:grpSpPr>
        <p:sp>
          <p:nvSpPr>
            <p:cNvPr id="49" name="TextBox 48"/>
            <p:cNvSpPr txBox="1"/>
            <p:nvPr/>
          </p:nvSpPr>
          <p:spPr>
            <a:xfrm>
              <a:off x="4091736" y="2333865"/>
              <a:ext cx="1362824" cy="400110"/>
            </a:xfrm>
            <a:prstGeom prst="rect">
              <a:avLst/>
            </a:prstGeom>
            <a:noFill/>
          </p:spPr>
          <p:txBody>
            <a:bodyPr wrap="square" rtlCol="0">
              <a:spAutoFit/>
            </a:bodyPr>
            <a:lstStyle/>
            <a:p>
              <a:pPr algn="ctr"/>
              <a:r>
                <a:rPr lang="en-US" sz="1000" b="1" dirty="0"/>
                <a:t>Define Current Costs</a:t>
              </a:r>
              <a:r>
                <a:rPr lang="en-US" sz="1000" b="1" baseline="30000" dirty="0"/>
                <a:t>1</a:t>
              </a:r>
            </a:p>
          </p:txBody>
        </p:sp>
        <p:grpSp>
          <p:nvGrpSpPr>
            <p:cNvPr id="71" name="Group 70"/>
            <p:cNvGrpSpPr/>
            <p:nvPr/>
          </p:nvGrpSpPr>
          <p:grpSpPr>
            <a:xfrm>
              <a:off x="4527174" y="1814744"/>
              <a:ext cx="491949" cy="509859"/>
              <a:chOff x="5571882" y="5330349"/>
              <a:chExt cx="414181" cy="414181"/>
            </a:xfrm>
          </p:grpSpPr>
          <p:sp>
            <p:nvSpPr>
              <p:cNvPr id="72" name="Oval 78"/>
              <p:cNvSpPr>
                <a:spLocks noChangeArrowheads="1"/>
              </p:cNvSpPr>
              <p:nvPr/>
            </p:nvSpPr>
            <p:spPr bwMode="auto">
              <a:xfrm>
                <a:off x="5571882" y="5330349"/>
                <a:ext cx="414181" cy="414181"/>
              </a:xfrm>
              <a:prstGeom prst="ellipse">
                <a:avLst/>
              </a:prstGeom>
              <a:noFill/>
              <a:ln w="25400" cap="flat">
                <a:solidFill>
                  <a:srgbClr val="ED742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9"/>
              <p:cNvSpPr>
                <a:spLocks noChangeShapeType="1"/>
              </p:cNvSpPr>
              <p:nvPr/>
            </p:nvSpPr>
            <p:spPr bwMode="auto">
              <a:xfrm>
                <a:off x="5781056" y="5403685"/>
                <a:ext cx="0" cy="275010"/>
              </a:xfrm>
              <a:prstGeom prst="line">
                <a:avLst/>
              </a:prstGeom>
              <a:noFill/>
              <a:ln w="254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80"/>
              <p:cNvSpPr>
                <a:spLocks/>
              </p:cNvSpPr>
              <p:nvPr/>
            </p:nvSpPr>
            <p:spPr bwMode="auto">
              <a:xfrm>
                <a:off x="5683553" y="5439519"/>
                <a:ext cx="189173" cy="203340"/>
              </a:xfrm>
              <a:custGeom>
                <a:avLst/>
                <a:gdLst>
                  <a:gd name="T0" fmla="*/ 89 w 95"/>
                  <a:gd name="T1" fmla="*/ 12 h 102"/>
                  <a:gd name="T2" fmla="*/ 43 w 95"/>
                  <a:gd name="T3" fmla="*/ 0 h 102"/>
                  <a:gd name="T4" fmla="*/ 12 w 95"/>
                  <a:gd name="T5" fmla="*/ 9 h 102"/>
                  <a:gd name="T6" fmla="*/ 14 w 95"/>
                  <a:gd name="T7" fmla="*/ 42 h 102"/>
                  <a:gd name="T8" fmla="*/ 40 w 95"/>
                  <a:gd name="T9" fmla="*/ 48 h 102"/>
                  <a:gd name="T10" fmla="*/ 73 w 95"/>
                  <a:gd name="T11" fmla="*/ 53 h 102"/>
                  <a:gd name="T12" fmla="*/ 94 w 95"/>
                  <a:gd name="T13" fmla="*/ 77 h 102"/>
                  <a:gd name="T14" fmla="*/ 65 w 95"/>
                  <a:gd name="T15" fmla="*/ 99 h 102"/>
                  <a:gd name="T16" fmla="*/ 3 w 95"/>
                  <a:gd name="T17"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2">
                    <a:moveTo>
                      <a:pt x="89" y="12"/>
                    </a:moveTo>
                    <a:cubicBezTo>
                      <a:pt x="75" y="4"/>
                      <a:pt x="59" y="0"/>
                      <a:pt x="43" y="0"/>
                    </a:cubicBezTo>
                    <a:cubicBezTo>
                      <a:pt x="32" y="0"/>
                      <a:pt x="20" y="3"/>
                      <a:pt x="12" y="9"/>
                    </a:cubicBezTo>
                    <a:cubicBezTo>
                      <a:pt x="0" y="18"/>
                      <a:pt x="2" y="34"/>
                      <a:pt x="14" y="42"/>
                    </a:cubicBezTo>
                    <a:cubicBezTo>
                      <a:pt x="22" y="46"/>
                      <a:pt x="31" y="47"/>
                      <a:pt x="40" y="48"/>
                    </a:cubicBezTo>
                    <a:cubicBezTo>
                      <a:pt x="51" y="48"/>
                      <a:pt x="62" y="49"/>
                      <a:pt x="73" y="53"/>
                    </a:cubicBezTo>
                    <a:cubicBezTo>
                      <a:pt x="82" y="56"/>
                      <a:pt x="95" y="65"/>
                      <a:pt x="94" y="77"/>
                    </a:cubicBezTo>
                    <a:cubicBezTo>
                      <a:pt x="93" y="91"/>
                      <a:pt x="76" y="97"/>
                      <a:pt x="65" y="99"/>
                    </a:cubicBezTo>
                    <a:cubicBezTo>
                      <a:pt x="43" y="102"/>
                      <a:pt x="20" y="97"/>
                      <a:pt x="3" y="83"/>
                    </a:cubicBez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0" name="Rounded Rectangle 99"/>
            <p:cNvSpPr/>
            <p:nvPr/>
          </p:nvSpPr>
          <p:spPr>
            <a:xfrm>
              <a:off x="4105886" y="1749599"/>
              <a:ext cx="1334525" cy="971419"/>
            </a:xfrm>
            <a:prstGeom prst="roundRect">
              <a:avLst/>
            </a:prstGeom>
            <a:noFill/>
            <a:ln>
              <a:solidFill>
                <a:srgbClr val="5FA6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6781287" y="2862252"/>
            <a:ext cx="1571014" cy="971419"/>
            <a:chOff x="4213364" y="2797193"/>
            <a:chExt cx="1571014" cy="971419"/>
          </a:xfrm>
        </p:grpSpPr>
        <p:sp>
          <p:nvSpPr>
            <p:cNvPr id="51" name="TextBox 50"/>
            <p:cNvSpPr txBox="1"/>
            <p:nvPr/>
          </p:nvSpPr>
          <p:spPr>
            <a:xfrm>
              <a:off x="4213364" y="3407965"/>
              <a:ext cx="1571014" cy="246221"/>
            </a:xfrm>
            <a:prstGeom prst="rect">
              <a:avLst/>
            </a:prstGeom>
            <a:noFill/>
          </p:spPr>
          <p:txBody>
            <a:bodyPr wrap="square" rtlCol="0">
              <a:spAutoFit/>
            </a:bodyPr>
            <a:lstStyle/>
            <a:p>
              <a:pPr algn="ctr"/>
              <a:r>
                <a:rPr lang="en-US" sz="1000" b="1" dirty="0"/>
                <a:t>Begin Migration</a:t>
              </a:r>
            </a:p>
          </p:txBody>
        </p:sp>
        <p:grpSp>
          <p:nvGrpSpPr>
            <p:cNvPr id="9" name="Group 8"/>
            <p:cNvGrpSpPr/>
            <p:nvPr/>
          </p:nvGrpSpPr>
          <p:grpSpPr>
            <a:xfrm>
              <a:off x="4661614" y="2856274"/>
              <a:ext cx="674515" cy="551691"/>
              <a:chOff x="7338265" y="2510012"/>
              <a:chExt cx="674515" cy="551691"/>
            </a:xfrm>
          </p:grpSpPr>
          <p:grpSp>
            <p:nvGrpSpPr>
              <p:cNvPr id="75" name="Group 74"/>
              <p:cNvGrpSpPr/>
              <p:nvPr/>
            </p:nvGrpSpPr>
            <p:grpSpPr>
              <a:xfrm>
                <a:off x="7481414" y="2510012"/>
                <a:ext cx="531366" cy="551691"/>
                <a:chOff x="3934690" y="5108768"/>
                <a:chExt cx="510852" cy="513351"/>
              </a:xfrm>
            </p:grpSpPr>
            <p:sp>
              <p:nvSpPr>
                <p:cNvPr id="76" name="Oval 197"/>
                <p:cNvSpPr>
                  <a:spLocks noChangeArrowheads="1"/>
                </p:cNvSpPr>
                <p:nvPr/>
              </p:nvSpPr>
              <p:spPr bwMode="auto">
                <a:xfrm>
                  <a:off x="4153865" y="5321275"/>
                  <a:ext cx="85003" cy="85836"/>
                </a:xfrm>
                <a:prstGeom prst="ellipse">
                  <a:avLst/>
                </a:prstGeom>
                <a:noFill/>
                <a:ln w="254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Oval 198"/>
                <p:cNvSpPr>
                  <a:spLocks noChangeArrowheads="1"/>
                </p:cNvSpPr>
                <p:nvPr/>
              </p:nvSpPr>
              <p:spPr bwMode="auto">
                <a:xfrm>
                  <a:off x="4086362" y="5252106"/>
                  <a:ext cx="218341" cy="219174"/>
                </a:xfrm>
                <a:prstGeom prst="ellipse">
                  <a:avLst/>
                </a:prstGeom>
                <a:noFill/>
                <a:ln w="25400" cap="rnd">
                  <a:solidFill>
                    <a:srgbClr val="ED74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Oval 199"/>
                <p:cNvSpPr>
                  <a:spLocks noChangeArrowheads="1"/>
                </p:cNvSpPr>
                <p:nvPr/>
              </p:nvSpPr>
              <p:spPr bwMode="auto">
                <a:xfrm>
                  <a:off x="4006359" y="5172104"/>
                  <a:ext cx="377514" cy="378346"/>
                </a:xfrm>
                <a:prstGeom prst="ellipse">
                  <a:avLst/>
                </a:prstGeom>
                <a:noFill/>
                <a:ln w="25400" cap="rnd">
                  <a:solidFill>
                    <a:srgbClr val="ED74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Line 200"/>
                <p:cNvSpPr>
                  <a:spLocks noChangeShapeType="1"/>
                </p:cNvSpPr>
                <p:nvPr/>
              </p:nvSpPr>
              <p:spPr bwMode="auto">
                <a:xfrm flipV="1">
                  <a:off x="4195533" y="5108768"/>
                  <a:ext cx="0" cy="139171"/>
                </a:xfrm>
                <a:prstGeom prst="line">
                  <a:avLst/>
                </a:prstGeom>
                <a:noFill/>
                <a:ln w="2540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201"/>
                <p:cNvSpPr>
                  <a:spLocks noChangeShapeType="1"/>
                </p:cNvSpPr>
                <p:nvPr/>
              </p:nvSpPr>
              <p:spPr bwMode="auto">
                <a:xfrm flipV="1">
                  <a:off x="4195533" y="5482948"/>
                  <a:ext cx="0" cy="139171"/>
                </a:xfrm>
                <a:prstGeom prst="line">
                  <a:avLst/>
                </a:prstGeom>
                <a:noFill/>
                <a:ln w="2540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202"/>
                <p:cNvSpPr>
                  <a:spLocks noChangeShapeType="1"/>
                </p:cNvSpPr>
                <p:nvPr/>
              </p:nvSpPr>
              <p:spPr bwMode="auto">
                <a:xfrm>
                  <a:off x="4308870" y="5363777"/>
                  <a:ext cx="136672" cy="0"/>
                </a:xfrm>
                <a:prstGeom prst="line">
                  <a:avLst/>
                </a:prstGeom>
                <a:noFill/>
                <a:ln w="2540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203"/>
                <p:cNvSpPr>
                  <a:spLocks noChangeShapeType="1"/>
                </p:cNvSpPr>
                <p:nvPr/>
              </p:nvSpPr>
              <p:spPr bwMode="auto">
                <a:xfrm>
                  <a:off x="3934690" y="5363777"/>
                  <a:ext cx="137505" cy="0"/>
                </a:xfrm>
                <a:prstGeom prst="line">
                  <a:avLst/>
                </a:prstGeom>
                <a:noFill/>
                <a:ln w="2540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3" name="Freeform 92"/>
              <p:cNvSpPr>
                <a:spLocks/>
              </p:cNvSpPr>
              <p:nvPr/>
            </p:nvSpPr>
            <p:spPr bwMode="auto">
              <a:xfrm>
                <a:off x="7338265" y="2639291"/>
                <a:ext cx="360846" cy="284176"/>
              </a:xfrm>
              <a:custGeom>
                <a:avLst/>
                <a:gdLst>
                  <a:gd name="T0" fmla="*/ 0 w 433"/>
                  <a:gd name="T1" fmla="*/ 97 h 341"/>
                  <a:gd name="T2" fmla="*/ 247 w 433"/>
                  <a:gd name="T3" fmla="*/ 97 h 341"/>
                  <a:gd name="T4" fmla="*/ 247 w 433"/>
                  <a:gd name="T5" fmla="*/ 0 h 341"/>
                  <a:gd name="T6" fmla="*/ 433 w 433"/>
                  <a:gd name="T7" fmla="*/ 172 h 341"/>
                  <a:gd name="T8" fmla="*/ 247 w 433"/>
                  <a:gd name="T9" fmla="*/ 341 h 341"/>
                  <a:gd name="T10" fmla="*/ 247 w 433"/>
                  <a:gd name="T11" fmla="*/ 246 h 341"/>
                  <a:gd name="T12" fmla="*/ 0 w 433"/>
                  <a:gd name="T13" fmla="*/ 246 h 341"/>
                </a:gdLst>
                <a:ahLst/>
                <a:cxnLst>
                  <a:cxn ang="0">
                    <a:pos x="T0" y="T1"/>
                  </a:cxn>
                  <a:cxn ang="0">
                    <a:pos x="T2" y="T3"/>
                  </a:cxn>
                  <a:cxn ang="0">
                    <a:pos x="T4" y="T5"/>
                  </a:cxn>
                  <a:cxn ang="0">
                    <a:pos x="T6" y="T7"/>
                  </a:cxn>
                  <a:cxn ang="0">
                    <a:pos x="T8" y="T9"/>
                  </a:cxn>
                  <a:cxn ang="0">
                    <a:pos x="T10" y="T11"/>
                  </a:cxn>
                  <a:cxn ang="0">
                    <a:pos x="T12" y="T13"/>
                  </a:cxn>
                </a:cxnLst>
                <a:rect l="0" t="0" r="r" b="b"/>
                <a:pathLst>
                  <a:path w="433" h="341">
                    <a:moveTo>
                      <a:pt x="0" y="97"/>
                    </a:moveTo>
                    <a:lnTo>
                      <a:pt x="247" y="97"/>
                    </a:lnTo>
                    <a:lnTo>
                      <a:pt x="247" y="0"/>
                    </a:lnTo>
                    <a:lnTo>
                      <a:pt x="433" y="172"/>
                    </a:lnTo>
                    <a:lnTo>
                      <a:pt x="247" y="341"/>
                    </a:lnTo>
                    <a:lnTo>
                      <a:pt x="247" y="246"/>
                    </a:lnTo>
                    <a:lnTo>
                      <a:pt x="0" y="246"/>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4" name="Rounded Rectangle 103"/>
            <p:cNvSpPr/>
            <p:nvPr/>
          </p:nvSpPr>
          <p:spPr>
            <a:xfrm>
              <a:off x="4331609" y="2797193"/>
              <a:ext cx="1334525" cy="971419"/>
            </a:xfrm>
            <a:prstGeom prst="roundRect">
              <a:avLst/>
            </a:prstGeom>
            <a:noFill/>
            <a:ln>
              <a:solidFill>
                <a:srgbClr val="5FA6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6840409" y="1470819"/>
            <a:ext cx="1452770" cy="984376"/>
            <a:chOff x="5815692" y="1749599"/>
            <a:chExt cx="1452770" cy="984376"/>
          </a:xfrm>
        </p:grpSpPr>
        <p:sp>
          <p:nvSpPr>
            <p:cNvPr id="52" name="TextBox 51"/>
            <p:cNvSpPr txBox="1"/>
            <p:nvPr/>
          </p:nvSpPr>
          <p:spPr>
            <a:xfrm>
              <a:off x="5815692" y="2333865"/>
              <a:ext cx="1452770" cy="400110"/>
            </a:xfrm>
            <a:prstGeom prst="rect">
              <a:avLst/>
            </a:prstGeom>
            <a:noFill/>
          </p:spPr>
          <p:txBody>
            <a:bodyPr wrap="square" rtlCol="0">
              <a:spAutoFit/>
            </a:bodyPr>
            <a:lstStyle/>
            <a:p>
              <a:pPr algn="ctr"/>
              <a:r>
                <a:rPr lang="en-US" sz="1000" b="1" dirty="0"/>
                <a:t>Define Migration Costs</a:t>
              </a:r>
              <a:r>
                <a:rPr lang="en-US" sz="1000" b="1" baseline="30000" dirty="0"/>
                <a:t>2</a:t>
              </a:r>
            </a:p>
          </p:txBody>
        </p:sp>
        <p:pic>
          <p:nvPicPr>
            <p:cNvPr id="5" name="Picture 4"/>
            <p:cNvPicPr>
              <a:picLocks noChangeAspect="1"/>
            </p:cNvPicPr>
            <p:nvPr/>
          </p:nvPicPr>
          <p:blipFill>
            <a:blip r:embed="rId3"/>
            <a:stretch>
              <a:fillRect/>
            </a:stretch>
          </p:blipFill>
          <p:spPr>
            <a:xfrm>
              <a:off x="6127339" y="1846538"/>
              <a:ext cx="829476" cy="469987"/>
            </a:xfrm>
            <a:prstGeom prst="rect">
              <a:avLst/>
            </a:prstGeom>
          </p:spPr>
        </p:pic>
        <p:sp>
          <p:nvSpPr>
            <p:cNvPr id="101" name="Rounded Rectangle 100"/>
            <p:cNvSpPr/>
            <p:nvPr/>
          </p:nvSpPr>
          <p:spPr>
            <a:xfrm>
              <a:off x="5874815" y="1749599"/>
              <a:ext cx="1334525" cy="971419"/>
            </a:xfrm>
            <a:prstGeom prst="roundRect">
              <a:avLst/>
            </a:prstGeom>
            <a:noFill/>
            <a:ln>
              <a:solidFill>
                <a:srgbClr val="5FA6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5085384" y="2862252"/>
            <a:ext cx="1452770" cy="971419"/>
            <a:chOff x="5815692" y="3151235"/>
            <a:chExt cx="1452770" cy="971419"/>
          </a:xfrm>
        </p:grpSpPr>
        <p:sp>
          <p:nvSpPr>
            <p:cNvPr id="53" name="TextBox 52"/>
            <p:cNvSpPr txBox="1"/>
            <p:nvPr/>
          </p:nvSpPr>
          <p:spPr>
            <a:xfrm>
              <a:off x="5815692" y="3696915"/>
              <a:ext cx="1452770" cy="400110"/>
            </a:xfrm>
            <a:prstGeom prst="rect">
              <a:avLst/>
            </a:prstGeom>
            <a:noFill/>
          </p:spPr>
          <p:txBody>
            <a:bodyPr wrap="square" rtlCol="0">
              <a:spAutoFit/>
            </a:bodyPr>
            <a:lstStyle/>
            <a:p>
              <a:pPr algn="ctr"/>
              <a:r>
                <a:rPr lang="en-US" sz="1000" b="1" dirty="0"/>
                <a:t>Measure Actual Costs and Benefits</a:t>
              </a:r>
            </a:p>
          </p:txBody>
        </p:sp>
        <p:grpSp>
          <p:nvGrpSpPr>
            <p:cNvPr id="119" name="Group 118"/>
            <p:cNvGrpSpPr/>
            <p:nvPr/>
          </p:nvGrpSpPr>
          <p:grpSpPr>
            <a:xfrm>
              <a:off x="6321653" y="3241067"/>
              <a:ext cx="440849" cy="440015"/>
              <a:chOff x="6321653" y="3241067"/>
              <a:chExt cx="440849" cy="440015"/>
            </a:xfrm>
          </p:grpSpPr>
          <p:sp>
            <p:nvSpPr>
              <p:cNvPr id="67" name="Oval 44"/>
              <p:cNvSpPr>
                <a:spLocks noChangeArrowheads="1"/>
              </p:cNvSpPr>
              <p:nvPr/>
            </p:nvSpPr>
            <p:spPr bwMode="auto">
              <a:xfrm>
                <a:off x="6321653" y="3241067"/>
                <a:ext cx="440849" cy="440015"/>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45"/>
              <p:cNvSpPr>
                <a:spLocks/>
              </p:cNvSpPr>
              <p:nvPr/>
            </p:nvSpPr>
            <p:spPr bwMode="auto">
              <a:xfrm>
                <a:off x="6397489" y="3311069"/>
                <a:ext cx="289177" cy="145005"/>
              </a:xfrm>
              <a:custGeom>
                <a:avLst/>
                <a:gdLst>
                  <a:gd name="T0" fmla="*/ 145 w 145"/>
                  <a:gd name="T1" fmla="*/ 73 h 73"/>
                  <a:gd name="T2" fmla="*/ 72 w 145"/>
                  <a:gd name="T3" fmla="*/ 0 h 73"/>
                  <a:gd name="T4" fmla="*/ 0 w 145"/>
                  <a:gd name="T5" fmla="*/ 73 h 73"/>
                </a:gdLst>
                <a:ahLst/>
                <a:cxnLst>
                  <a:cxn ang="0">
                    <a:pos x="T0" y="T1"/>
                  </a:cxn>
                  <a:cxn ang="0">
                    <a:pos x="T2" y="T3"/>
                  </a:cxn>
                  <a:cxn ang="0">
                    <a:pos x="T4" y="T5"/>
                  </a:cxn>
                </a:cxnLst>
                <a:rect l="0" t="0" r="r" b="b"/>
                <a:pathLst>
                  <a:path w="145" h="73">
                    <a:moveTo>
                      <a:pt x="145" y="73"/>
                    </a:moveTo>
                    <a:cubicBezTo>
                      <a:pt x="145" y="33"/>
                      <a:pt x="112" y="0"/>
                      <a:pt x="72" y="0"/>
                    </a:cubicBezTo>
                    <a:cubicBezTo>
                      <a:pt x="32" y="0"/>
                      <a:pt x="0" y="33"/>
                      <a:pt x="0" y="73"/>
                    </a:cubicBezTo>
                  </a:path>
                </a:pathLst>
              </a:custGeom>
              <a:noFill/>
              <a:ln w="25400" cap="rnd">
                <a:solidFill>
                  <a:srgbClr val="ED74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46"/>
              <p:cNvSpPr>
                <a:spLocks noChangeArrowheads="1"/>
              </p:cNvSpPr>
              <p:nvPr/>
            </p:nvSpPr>
            <p:spPr bwMode="auto">
              <a:xfrm>
                <a:off x="6484629" y="3459403"/>
                <a:ext cx="90003" cy="90003"/>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7"/>
              <p:cNvSpPr>
                <a:spLocks/>
              </p:cNvSpPr>
              <p:nvPr/>
            </p:nvSpPr>
            <p:spPr bwMode="auto">
              <a:xfrm>
                <a:off x="6542494" y="3409463"/>
                <a:ext cx="84170" cy="81669"/>
              </a:xfrm>
              <a:custGeom>
                <a:avLst/>
                <a:gdLst>
                  <a:gd name="T0" fmla="*/ 0 w 101"/>
                  <a:gd name="T1" fmla="*/ 57 h 98"/>
                  <a:gd name="T2" fmla="*/ 43 w 101"/>
                  <a:gd name="T3" fmla="*/ 98 h 98"/>
                  <a:gd name="T4" fmla="*/ 101 w 101"/>
                  <a:gd name="T5" fmla="*/ 0 h 98"/>
                  <a:gd name="T6" fmla="*/ 0 w 101"/>
                  <a:gd name="T7" fmla="*/ 57 h 98"/>
                </a:gdLst>
                <a:ahLst/>
                <a:cxnLst>
                  <a:cxn ang="0">
                    <a:pos x="T0" y="T1"/>
                  </a:cxn>
                  <a:cxn ang="0">
                    <a:pos x="T2" y="T3"/>
                  </a:cxn>
                  <a:cxn ang="0">
                    <a:pos x="T4" y="T5"/>
                  </a:cxn>
                  <a:cxn ang="0">
                    <a:pos x="T6" y="T7"/>
                  </a:cxn>
                </a:cxnLst>
                <a:rect l="0" t="0" r="r" b="b"/>
                <a:pathLst>
                  <a:path w="101" h="98">
                    <a:moveTo>
                      <a:pt x="0" y="57"/>
                    </a:moveTo>
                    <a:lnTo>
                      <a:pt x="43" y="98"/>
                    </a:lnTo>
                    <a:lnTo>
                      <a:pt x="101" y="0"/>
                    </a:lnTo>
                    <a:lnTo>
                      <a:pt x="0" y="57"/>
                    </a:lnTo>
                    <a:close/>
                  </a:path>
                </a:pathLst>
              </a:custGeom>
              <a:solidFill>
                <a:srgbClr val="ED7423"/>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05" name="Rounded Rectangle 104"/>
            <p:cNvSpPr/>
            <p:nvPr/>
          </p:nvSpPr>
          <p:spPr>
            <a:xfrm>
              <a:off x="5874815" y="3151235"/>
              <a:ext cx="1334525" cy="971419"/>
            </a:xfrm>
            <a:prstGeom prst="roundRect">
              <a:avLst/>
            </a:prstGeom>
            <a:noFill/>
            <a:ln>
              <a:solidFill>
                <a:srgbClr val="5FA6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8526125" y="1470819"/>
            <a:ext cx="1571014" cy="984376"/>
            <a:chOff x="7532923" y="1556024"/>
            <a:chExt cx="1571014" cy="984376"/>
          </a:xfrm>
        </p:grpSpPr>
        <p:grpSp>
          <p:nvGrpSpPr>
            <p:cNvPr id="25" name="Group 24"/>
            <p:cNvGrpSpPr/>
            <p:nvPr/>
          </p:nvGrpSpPr>
          <p:grpSpPr>
            <a:xfrm>
              <a:off x="8072456" y="1621169"/>
              <a:ext cx="491949" cy="509859"/>
              <a:chOff x="5571882" y="5330349"/>
              <a:chExt cx="414181" cy="414181"/>
            </a:xfrm>
          </p:grpSpPr>
          <p:sp>
            <p:nvSpPr>
              <p:cNvPr id="26" name="Oval 78"/>
              <p:cNvSpPr>
                <a:spLocks noChangeArrowheads="1"/>
              </p:cNvSpPr>
              <p:nvPr/>
            </p:nvSpPr>
            <p:spPr bwMode="auto">
              <a:xfrm>
                <a:off x="5571882" y="5330349"/>
                <a:ext cx="414181" cy="414181"/>
              </a:xfrm>
              <a:prstGeom prst="ellipse">
                <a:avLst/>
              </a:prstGeom>
              <a:noFill/>
              <a:ln w="25400" cap="flat">
                <a:solidFill>
                  <a:srgbClr val="ED742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79"/>
              <p:cNvSpPr>
                <a:spLocks noChangeShapeType="1"/>
              </p:cNvSpPr>
              <p:nvPr/>
            </p:nvSpPr>
            <p:spPr bwMode="auto">
              <a:xfrm>
                <a:off x="5781056" y="5403685"/>
                <a:ext cx="0" cy="275010"/>
              </a:xfrm>
              <a:prstGeom prst="line">
                <a:avLst/>
              </a:prstGeom>
              <a:noFill/>
              <a:ln w="254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80"/>
              <p:cNvSpPr>
                <a:spLocks/>
              </p:cNvSpPr>
              <p:nvPr/>
            </p:nvSpPr>
            <p:spPr bwMode="auto">
              <a:xfrm>
                <a:off x="5683553" y="5439519"/>
                <a:ext cx="189173" cy="203340"/>
              </a:xfrm>
              <a:custGeom>
                <a:avLst/>
                <a:gdLst>
                  <a:gd name="T0" fmla="*/ 89 w 95"/>
                  <a:gd name="T1" fmla="*/ 12 h 102"/>
                  <a:gd name="T2" fmla="*/ 43 w 95"/>
                  <a:gd name="T3" fmla="*/ 0 h 102"/>
                  <a:gd name="T4" fmla="*/ 12 w 95"/>
                  <a:gd name="T5" fmla="*/ 9 h 102"/>
                  <a:gd name="T6" fmla="*/ 14 w 95"/>
                  <a:gd name="T7" fmla="*/ 42 h 102"/>
                  <a:gd name="T8" fmla="*/ 40 w 95"/>
                  <a:gd name="T9" fmla="*/ 48 h 102"/>
                  <a:gd name="T10" fmla="*/ 73 w 95"/>
                  <a:gd name="T11" fmla="*/ 53 h 102"/>
                  <a:gd name="T12" fmla="*/ 94 w 95"/>
                  <a:gd name="T13" fmla="*/ 77 h 102"/>
                  <a:gd name="T14" fmla="*/ 65 w 95"/>
                  <a:gd name="T15" fmla="*/ 99 h 102"/>
                  <a:gd name="T16" fmla="*/ 3 w 95"/>
                  <a:gd name="T17"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2">
                    <a:moveTo>
                      <a:pt x="89" y="12"/>
                    </a:moveTo>
                    <a:cubicBezTo>
                      <a:pt x="75" y="4"/>
                      <a:pt x="59" y="0"/>
                      <a:pt x="43" y="0"/>
                    </a:cubicBezTo>
                    <a:cubicBezTo>
                      <a:pt x="32" y="0"/>
                      <a:pt x="20" y="3"/>
                      <a:pt x="12" y="9"/>
                    </a:cubicBezTo>
                    <a:cubicBezTo>
                      <a:pt x="0" y="18"/>
                      <a:pt x="2" y="34"/>
                      <a:pt x="14" y="42"/>
                    </a:cubicBezTo>
                    <a:cubicBezTo>
                      <a:pt x="22" y="46"/>
                      <a:pt x="31" y="47"/>
                      <a:pt x="40" y="48"/>
                    </a:cubicBezTo>
                    <a:cubicBezTo>
                      <a:pt x="51" y="48"/>
                      <a:pt x="62" y="49"/>
                      <a:pt x="73" y="53"/>
                    </a:cubicBezTo>
                    <a:cubicBezTo>
                      <a:pt x="82" y="56"/>
                      <a:pt x="95" y="65"/>
                      <a:pt x="94" y="77"/>
                    </a:cubicBezTo>
                    <a:cubicBezTo>
                      <a:pt x="93" y="91"/>
                      <a:pt x="76" y="97"/>
                      <a:pt x="65" y="99"/>
                    </a:cubicBezTo>
                    <a:cubicBezTo>
                      <a:pt x="43" y="102"/>
                      <a:pt x="20" y="97"/>
                      <a:pt x="3" y="83"/>
                    </a:cubicBez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TextBox 49"/>
            <p:cNvSpPr txBox="1"/>
            <p:nvPr/>
          </p:nvSpPr>
          <p:spPr>
            <a:xfrm>
              <a:off x="7532923" y="2140290"/>
              <a:ext cx="1571014" cy="400110"/>
            </a:xfrm>
            <a:prstGeom prst="rect">
              <a:avLst/>
            </a:prstGeom>
            <a:noFill/>
          </p:spPr>
          <p:txBody>
            <a:bodyPr wrap="square" rtlCol="0">
              <a:spAutoFit/>
            </a:bodyPr>
            <a:lstStyle/>
            <a:p>
              <a:pPr algn="ctr"/>
              <a:r>
                <a:rPr lang="en-US" sz="1000" b="1" dirty="0"/>
                <a:t>Define Anticipated Cloud Costs</a:t>
              </a:r>
            </a:p>
          </p:txBody>
        </p:sp>
        <p:sp>
          <p:nvSpPr>
            <p:cNvPr id="102" name="Rounded Rectangle 101"/>
            <p:cNvSpPr/>
            <p:nvPr/>
          </p:nvSpPr>
          <p:spPr>
            <a:xfrm>
              <a:off x="7651168" y="1556024"/>
              <a:ext cx="1334525" cy="971419"/>
            </a:xfrm>
            <a:prstGeom prst="roundRect">
              <a:avLst/>
            </a:prstGeom>
            <a:noFill/>
            <a:ln>
              <a:solidFill>
                <a:srgbClr val="5FA6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3305579" y="2862252"/>
            <a:ext cx="1559914" cy="981623"/>
            <a:chOff x="7508300" y="3141031"/>
            <a:chExt cx="1559914" cy="981623"/>
          </a:xfrm>
        </p:grpSpPr>
        <p:grpSp>
          <p:nvGrpSpPr>
            <p:cNvPr id="118" name="Group 117"/>
            <p:cNvGrpSpPr/>
            <p:nvPr/>
          </p:nvGrpSpPr>
          <p:grpSpPr>
            <a:xfrm>
              <a:off x="7991163" y="3218881"/>
              <a:ext cx="594188" cy="423348"/>
              <a:chOff x="7991163" y="3218881"/>
              <a:chExt cx="594188" cy="423348"/>
            </a:xfrm>
          </p:grpSpPr>
          <p:sp>
            <p:nvSpPr>
              <p:cNvPr id="44" name="Freeform 107"/>
              <p:cNvSpPr>
                <a:spLocks/>
              </p:cNvSpPr>
              <p:nvPr/>
            </p:nvSpPr>
            <p:spPr bwMode="auto">
              <a:xfrm>
                <a:off x="7991163" y="3218881"/>
                <a:ext cx="506685" cy="361679"/>
              </a:xfrm>
              <a:custGeom>
                <a:avLst/>
                <a:gdLst>
                  <a:gd name="T0" fmla="*/ 209 w 255"/>
                  <a:gd name="T1" fmla="*/ 181 h 181"/>
                  <a:gd name="T2" fmla="*/ 28 w 255"/>
                  <a:gd name="T3" fmla="*/ 181 h 181"/>
                  <a:gd name="T4" fmla="*/ 0 w 255"/>
                  <a:gd name="T5" fmla="*/ 153 h 181"/>
                  <a:gd name="T6" fmla="*/ 0 w 255"/>
                  <a:gd name="T7" fmla="*/ 28 h 181"/>
                  <a:gd name="T8" fmla="*/ 28 w 255"/>
                  <a:gd name="T9" fmla="*/ 0 h 181"/>
                  <a:gd name="T10" fmla="*/ 227 w 255"/>
                  <a:gd name="T11" fmla="*/ 0 h 181"/>
                  <a:gd name="T12" fmla="*/ 255 w 255"/>
                  <a:gd name="T13" fmla="*/ 28 h 181"/>
                  <a:gd name="T14" fmla="*/ 255 w 255"/>
                  <a:gd name="T15" fmla="*/ 68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81">
                    <a:moveTo>
                      <a:pt x="209" y="181"/>
                    </a:moveTo>
                    <a:cubicBezTo>
                      <a:pt x="28" y="181"/>
                      <a:pt x="28" y="181"/>
                      <a:pt x="28" y="181"/>
                    </a:cubicBezTo>
                    <a:cubicBezTo>
                      <a:pt x="13" y="181"/>
                      <a:pt x="0" y="168"/>
                      <a:pt x="0" y="153"/>
                    </a:cubicBezTo>
                    <a:cubicBezTo>
                      <a:pt x="0" y="28"/>
                      <a:pt x="0" y="28"/>
                      <a:pt x="0" y="28"/>
                    </a:cubicBezTo>
                    <a:cubicBezTo>
                      <a:pt x="0" y="12"/>
                      <a:pt x="13" y="0"/>
                      <a:pt x="28" y="0"/>
                    </a:cubicBezTo>
                    <a:cubicBezTo>
                      <a:pt x="227" y="0"/>
                      <a:pt x="227" y="0"/>
                      <a:pt x="227" y="0"/>
                    </a:cubicBezTo>
                    <a:cubicBezTo>
                      <a:pt x="242" y="0"/>
                      <a:pt x="255" y="12"/>
                      <a:pt x="255" y="28"/>
                    </a:cubicBezTo>
                    <a:cubicBezTo>
                      <a:pt x="255" y="68"/>
                      <a:pt x="255" y="68"/>
                      <a:pt x="255" y="68"/>
                    </a:cubicBezTo>
                  </a:path>
                </a:pathLst>
              </a:custGeom>
              <a:noFill/>
              <a:ln w="254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5" name="Oval 108"/>
              <p:cNvSpPr>
                <a:spLocks noChangeArrowheads="1"/>
              </p:cNvSpPr>
              <p:nvPr/>
            </p:nvSpPr>
            <p:spPr bwMode="auto">
              <a:xfrm>
                <a:off x="8394511" y="3397221"/>
                <a:ext cx="162506" cy="165006"/>
              </a:xfrm>
              <a:prstGeom prst="ellipse">
                <a:avLst/>
              </a:prstGeom>
              <a:noFill/>
              <a:ln w="254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6" name="Line 109"/>
              <p:cNvSpPr>
                <a:spLocks noChangeShapeType="1"/>
              </p:cNvSpPr>
              <p:nvPr/>
            </p:nvSpPr>
            <p:spPr bwMode="auto">
              <a:xfrm>
                <a:off x="8531182" y="3546392"/>
                <a:ext cx="54169" cy="58335"/>
              </a:xfrm>
              <a:prstGeom prst="line">
                <a:avLst/>
              </a:prstGeom>
              <a:noFill/>
              <a:ln w="254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10"/>
              <p:cNvSpPr>
                <a:spLocks/>
              </p:cNvSpPr>
              <p:nvPr/>
            </p:nvSpPr>
            <p:spPr bwMode="auto">
              <a:xfrm>
                <a:off x="8092000" y="3291384"/>
                <a:ext cx="304178" cy="215007"/>
              </a:xfrm>
              <a:custGeom>
                <a:avLst/>
                <a:gdLst>
                  <a:gd name="T0" fmla="*/ 0 w 365"/>
                  <a:gd name="T1" fmla="*/ 258 h 258"/>
                  <a:gd name="T2" fmla="*/ 81 w 365"/>
                  <a:gd name="T3" fmla="*/ 107 h 258"/>
                  <a:gd name="T4" fmla="*/ 146 w 365"/>
                  <a:gd name="T5" fmla="*/ 215 h 258"/>
                  <a:gd name="T6" fmla="*/ 208 w 365"/>
                  <a:gd name="T7" fmla="*/ 122 h 258"/>
                  <a:gd name="T8" fmla="*/ 272 w 365"/>
                  <a:gd name="T9" fmla="*/ 194 h 258"/>
                  <a:gd name="T10" fmla="*/ 365 w 365"/>
                  <a:gd name="T11" fmla="*/ 0 h 258"/>
                </a:gdLst>
                <a:ahLst/>
                <a:cxnLst>
                  <a:cxn ang="0">
                    <a:pos x="T0" y="T1"/>
                  </a:cxn>
                  <a:cxn ang="0">
                    <a:pos x="T2" y="T3"/>
                  </a:cxn>
                  <a:cxn ang="0">
                    <a:pos x="T4" y="T5"/>
                  </a:cxn>
                  <a:cxn ang="0">
                    <a:pos x="T6" y="T7"/>
                  </a:cxn>
                  <a:cxn ang="0">
                    <a:pos x="T8" y="T9"/>
                  </a:cxn>
                  <a:cxn ang="0">
                    <a:pos x="T10" y="T11"/>
                  </a:cxn>
                </a:cxnLst>
                <a:rect l="0" t="0" r="r" b="b"/>
                <a:pathLst>
                  <a:path w="365" h="258">
                    <a:moveTo>
                      <a:pt x="0" y="258"/>
                    </a:moveTo>
                    <a:lnTo>
                      <a:pt x="81" y="107"/>
                    </a:lnTo>
                    <a:lnTo>
                      <a:pt x="146" y="215"/>
                    </a:lnTo>
                    <a:lnTo>
                      <a:pt x="208" y="122"/>
                    </a:lnTo>
                    <a:lnTo>
                      <a:pt x="272" y="194"/>
                    </a:lnTo>
                    <a:lnTo>
                      <a:pt x="365" y="0"/>
                    </a:lnTo>
                  </a:path>
                </a:pathLst>
              </a:custGeom>
              <a:noFill/>
              <a:ln w="25400" cap="rnd">
                <a:solidFill>
                  <a:srgbClr val="ED742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8" name="Line 111"/>
              <p:cNvSpPr>
                <a:spLocks noChangeShapeType="1"/>
              </p:cNvSpPr>
              <p:nvPr/>
            </p:nvSpPr>
            <p:spPr bwMode="auto">
              <a:xfrm>
                <a:off x="8136168" y="3642229"/>
                <a:ext cx="216674" cy="0"/>
              </a:xfrm>
              <a:prstGeom prst="line">
                <a:avLst/>
              </a:prstGeom>
              <a:noFill/>
              <a:ln w="254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41" name="Group 140"/>
            <p:cNvGrpSpPr/>
            <p:nvPr/>
          </p:nvGrpSpPr>
          <p:grpSpPr>
            <a:xfrm>
              <a:off x="7508300" y="3141031"/>
              <a:ext cx="1559914" cy="981623"/>
              <a:chOff x="7508300" y="3141031"/>
              <a:chExt cx="1559914" cy="981623"/>
            </a:xfrm>
          </p:grpSpPr>
          <p:sp>
            <p:nvSpPr>
              <p:cNvPr id="54" name="TextBox 53"/>
              <p:cNvSpPr txBox="1"/>
              <p:nvPr/>
            </p:nvSpPr>
            <p:spPr>
              <a:xfrm>
                <a:off x="7508300" y="3722544"/>
                <a:ext cx="1559914" cy="400110"/>
              </a:xfrm>
              <a:prstGeom prst="rect">
                <a:avLst/>
              </a:prstGeom>
              <a:noFill/>
            </p:spPr>
            <p:txBody>
              <a:bodyPr wrap="square" rtlCol="0">
                <a:spAutoFit/>
              </a:bodyPr>
              <a:lstStyle/>
              <a:p>
                <a:pPr algn="ctr"/>
                <a:r>
                  <a:rPr lang="en-US" sz="1000" b="1" dirty="0"/>
                  <a:t>Develop/Refine Business Case</a:t>
                </a:r>
              </a:p>
            </p:txBody>
          </p:sp>
          <p:sp>
            <p:nvSpPr>
              <p:cNvPr id="106" name="Rounded Rectangle 105"/>
              <p:cNvSpPr/>
              <p:nvPr/>
            </p:nvSpPr>
            <p:spPr>
              <a:xfrm>
                <a:off x="7620995" y="3141031"/>
                <a:ext cx="1334525" cy="971419"/>
              </a:xfrm>
              <a:prstGeom prst="roundRect">
                <a:avLst/>
              </a:prstGeom>
              <a:noFill/>
              <a:ln>
                <a:solidFill>
                  <a:srgbClr val="5FA6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4" name="Right Arrow 113"/>
          <p:cNvSpPr/>
          <p:nvPr/>
        </p:nvSpPr>
        <p:spPr>
          <a:xfrm>
            <a:off x="4803489" y="1748129"/>
            <a:ext cx="294317" cy="430330"/>
          </a:xfrm>
          <a:prstGeom prst="rightArrow">
            <a:avLst>
              <a:gd name="adj1" fmla="val 50000"/>
              <a:gd name="adj2" fmla="val 44594"/>
            </a:avLst>
          </a:prstGeom>
          <a:solidFill>
            <a:srgbClr val="ED7423"/>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115" name="Right Arrow 114"/>
          <p:cNvSpPr/>
          <p:nvPr/>
        </p:nvSpPr>
        <p:spPr>
          <a:xfrm rot="10800000">
            <a:off x="4803489" y="3137897"/>
            <a:ext cx="294317" cy="430330"/>
          </a:xfrm>
          <a:prstGeom prst="rightArrow">
            <a:avLst>
              <a:gd name="adj1" fmla="val 50000"/>
              <a:gd name="adj2" fmla="val 44594"/>
            </a:avLst>
          </a:prstGeom>
          <a:solidFill>
            <a:srgbClr val="ED7423"/>
          </a:solidFill>
          <a:ln>
            <a:solidFill>
              <a:schemeClr val="bg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116" name="Right Arrow 115"/>
          <p:cNvSpPr/>
          <p:nvPr/>
        </p:nvSpPr>
        <p:spPr>
          <a:xfrm rot="5400000">
            <a:off x="9164475" y="2433387"/>
            <a:ext cx="294317" cy="430330"/>
          </a:xfrm>
          <a:prstGeom prst="rightArrow">
            <a:avLst>
              <a:gd name="adj1" fmla="val 50000"/>
              <a:gd name="adj2" fmla="val 44594"/>
            </a:avLst>
          </a:prstGeom>
          <a:solidFill>
            <a:srgbClr val="ED7423"/>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120" name="Right Arrow 119"/>
          <p:cNvSpPr/>
          <p:nvPr/>
        </p:nvSpPr>
        <p:spPr>
          <a:xfrm>
            <a:off x="6543561" y="1748129"/>
            <a:ext cx="294317" cy="430330"/>
          </a:xfrm>
          <a:prstGeom prst="rightArrow">
            <a:avLst>
              <a:gd name="adj1" fmla="val 50000"/>
              <a:gd name="adj2" fmla="val 44594"/>
            </a:avLst>
          </a:prstGeom>
          <a:solidFill>
            <a:srgbClr val="ED7423"/>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121" name="Right Arrow 120"/>
          <p:cNvSpPr/>
          <p:nvPr/>
        </p:nvSpPr>
        <p:spPr>
          <a:xfrm>
            <a:off x="8283186" y="1748129"/>
            <a:ext cx="294317" cy="430330"/>
          </a:xfrm>
          <a:prstGeom prst="rightArrow">
            <a:avLst>
              <a:gd name="adj1" fmla="val 50000"/>
              <a:gd name="adj2" fmla="val 44594"/>
            </a:avLst>
          </a:prstGeom>
          <a:solidFill>
            <a:srgbClr val="ED7423"/>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122" name="Right Arrow 121"/>
          <p:cNvSpPr/>
          <p:nvPr/>
        </p:nvSpPr>
        <p:spPr>
          <a:xfrm rot="10800000">
            <a:off x="6533287" y="3137897"/>
            <a:ext cx="294317" cy="430330"/>
          </a:xfrm>
          <a:prstGeom prst="rightArrow">
            <a:avLst>
              <a:gd name="adj1" fmla="val 50000"/>
              <a:gd name="adj2" fmla="val 44594"/>
            </a:avLst>
          </a:prstGeom>
          <a:solidFill>
            <a:srgbClr val="ED7423"/>
          </a:solidFill>
          <a:ln>
            <a:solidFill>
              <a:schemeClr val="bg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sp>
        <p:nvSpPr>
          <p:cNvPr id="123" name="Right Arrow 122"/>
          <p:cNvSpPr/>
          <p:nvPr/>
        </p:nvSpPr>
        <p:spPr>
          <a:xfrm rot="10800000">
            <a:off x="8283186" y="3137897"/>
            <a:ext cx="294317" cy="430330"/>
          </a:xfrm>
          <a:prstGeom prst="rightArrow">
            <a:avLst>
              <a:gd name="adj1" fmla="val 50000"/>
              <a:gd name="adj2" fmla="val 44594"/>
            </a:avLst>
          </a:prstGeom>
          <a:solidFill>
            <a:srgbClr val="ED7423"/>
          </a:solidFill>
          <a:ln>
            <a:solidFill>
              <a:schemeClr val="bg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000" b="1" dirty="0">
              <a:solidFill>
                <a:schemeClr val="bg1">
                  <a:lumMod val="95000"/>
                </a:schemeClr>
              </a:solidFill>
              <a:latin typeface="Segoe UI" panose="020B0502040204020203" pitchFamily="34" charset="0"/>
              <a:cs typeface="Segoe UI" panose="020B0502040204020203" pitchFamily="34" charset="0"/>
            </a:endParaRPr>
          </a:p>
        </p:txBody>
      </p:sp>
      <p:grpSp>
        <p:nvGrpSpPr>
          <p:cNvPr id="138" name="Group 137"/>
          <p:cNvGrpSpPr/>
          <p:nvPr/>
        </p:nvGrpSpPr>
        <p:grpSpPr>
          <a:xfrm>
            <a:off x="2199548" y="4090417"/>
            <a:ext cx="2885836" cy="2368271"/>
            <a:chOff x="290154" y="4335967"/>
            <a:chExt cx="1941337" cy="1868700"/>
          </a:xfrm>
        </p:grpSpPr>
        <p:sp>
          <p:nvSpPr>
            <p:cNvPr id="125" name="Rectangle 124"/>
            <p:cNvSpPr/>
            <p:nvPr/>
          </p:nvSpPr>
          <p:spPr>
            <a:xfrm>
              <a:off x="290154" y="4335967"/>
              <a:ext cx="1756059" cy="1868700"/>
            </a:xfrm>
            <a:prstGeom prst="rect">
              <a:avLst/>
            </a:prstGeom>
            <a:solidFill>
              <a:schemeClr val="bg1"/>
            </a:solidFill>
            <a:ln>
              <a:solidFill>
                <a:schemeClr val="bg1">
                  <a:lumMod val="95000"/>
                </a:schemeClr>
              </a:solidFill>
            </a:ln>
            <a:effectLst>
              <a:outerShdw blurRad="203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26" name="Rectangle 125"/>
            <p:cNvSpPr/>
            <p:nvPr/>
          </p:nvSpPr>
          <p:spPr>
            <a:xfrm>
              <a:off x="312085" y="4414209"/>
              <a:ext cx="1804391" cy="242853"/>
            </a:xfrm>
            <a:prstGeom prst="rect">
              <a:avLst/>
            </a:prstGeom>
          </p:spPr>
          <p:txBody>
            <a:bodyPr wrap="square">
              <a:spAutoFit/>
            </a:bodyPr>
            <a:lstStyle/>
            <a:p>
              <a:r>
                <a:rPr lang="en-US" sz="1400" b="1" baseline="30000" dirty="0">
                  <a:solidFill>
                    <a:srgbClr val="5FA644"/>
                  </a:solidFill>
                  <a:latin typeface="+mj-lt"/>
                  <a:cs typeface="Segoe UI Light" panose="020B0502040204020203" pitchFamily="34" charset="0"/>
                </a:rPr>
                <a:t>1</a:t>
              </a:r>
              <a:r>
                <a:rPr lang="en-US" sz="1400" b="1" dirty="0">
                  <a:solidFill>
                    <a:srgbClr val="5FA644"/>
                  </a:solidFill>
                  <a:latin typeface="+mj-lt"/>
                  <a:cs typeface="Segoe UI Light" panose="020B0502040204020203" pitchFamily="34" charset="0"/>
                </a:rPr>
                <a:t> - Current Costs Include</a:t>
              </a:r>
              <a:endParaRPr lang="en-US" sz="1400" b="1" dirty="0">
                <a:solidFill>
                  <a:srgbClr val="5FA644"/>
                </a:solidFill>
                <a:latin typeface="+mj-lt"/>
              </a:endParaRPr>
            </a:p>
          </p:txBody>
        </p:sp>
        <p:sp>
          <p:nvSpPr>
            <p:cNvPr id="127" name="TextBox 126"/>
            <p:cNvSpPr txBox="1"/>
            <p:nvPr/>
          </p:nvSpPr>
          <p:spPr>
            <a:xfrm>
              <a:off x="312085" y="4651632"/>
              <a:ext cx="1919406" cy="1432834"/>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US" sz="1400" dirty="0">
                  <a:cs typeface="Calibri Light" panose="020F0302020204030204" pitchFamily="34" charset="0"/>
                </a:rPr>
                <a:t>Servers</a:t>
              </a:r>
            </a:p>
            <a:p>
              <a:pPr marL="171450" indent="-171450">
                <a:buClr>
                  <a:schemeClr val="tx1"/>
                </a:buClr>
                <a:buFont typeface="Arial" panose="020B0604020202020204" pitchFamily="34" charset="0"/>
                <a:buChar char="•"/>
              </a:pPr>
              <a:r>
                <a:rPr lang="en-US" sz="1400" dirty="0">
                  <a:cs typeface="Calibri Light" panose="020F0302020204030204" pitchFamily="34" charset="0"/>
                </a:rPr>
                <a:t>Storage</a:t>
              </a:r>
            </a:p>
            <a:p>
              <a:pPr marL="171450" indent="-171450">
                <a:buClr>
                  <a:schemeClr val="tx1"/>
                </a:buClr>
                <a:buFont typeface="Arial" panose="020B0604020202020204" pitchFamily="34" charset="0"/>
                <a:buChar char="•"/>
              </a:pPr>
              <a:r>
                <a:rPr lang="en-US" sz="1400" dirty="0">
                  <a:cs typeface="Calibri Light" panose="020F0302020204030204" pitchFamily="34" charset="0"/>
                </a:rPr>
                <a:t>Networking</a:t>
              </a:r>
            </a:p>
            <a:p>
              <a:pPr marL="171450" indent="-171450">
                <a:buClr>
                  <a:schemeClr val="tx1"/>
                </a:buClr>
                <a:buFont typeface="Arial" panose="020B0604020202020204" pitchFamily="34" charset="0"/>
                <a:buChar char="•"/>
              </a:pPr>
              <a:r>
                <a:rPr lang="en-US" sz="1400" dirty="0">
                  <a:cs typeface="Calibri Light" panose="020F0302020204030204" pitchFamily="34" charset="0"/>
                </a:rPr>
                <a:t>Power</a:t>
              </a:r>
            </a:p>
            <a:p>
              <a:pPr marL="171450" indent="-171450">
                <a:buClr>
                  <a:schemeClr val="tx1"/>
                </a:buClr>
                <a:buFont typeface="Arial" panose="020B0604020202020204" pitchFamily="34" charset="0"/>
                <a:buChar char="•"/>
              </a:pPr>
              <a:r>
                <a:rPr lang="en-US" sz="1400" dirty="0">
                  <a:cs typeface="Calibri Light" panose="020F0302020204030204" pitchFamily="34" charset="0"/>
                </a:rPr>
                <a:t>Cooling</a:t>
              </a:r>
            </a:p>
            <a:p>
              <a:pPr marL="171450" indent="-171450">
                <a:buClr>
                  <a:schemeClr val="tx1"/>
                </a:buClr>
                <a:buFont typeface="Arial" panose="020B0604020202020204" pitchFamily="34" charset="0"/>
                <a:buChar char="•"/>
              </a:pPr>
              <a:r>
                <a:rPr lang="en-US" sz="1400" dirty="0">
                  <a:cs typeface="Calibri Light" panose="020F0302020204030204" pitchFamily="34" charset="0"/>
                </a:rPr>
                <a:t>Physical Space</a:t>
              </a:r>
            </a:p>
            <a:p>
              <a:pPr marL="171450" indent="-171450">
                <a:buClr>
                  <a:schemeClr val="tx1"/>
                </a:buClr>
                <a:buFont typeface="Arial" panose="020B0604020202020204" pitchFamily="34" charset="0"/>
                <a:buChar char="•"/>
              </a:pPr>
              <a:r>
                <a:rPr lang="en-US" sz="1400" dirty="0">
                  <a:cs typeface="Calibri Light" panose="020F0302020204030204" pitchFamily="34" charset="0"/>
                </a:rPr>
                <a:t>IT Labor</a:t>
              </a:r>
            </a:p>
            <a:p>
              <a:pPr marL="171450" indent="-171450">
                <a:buClr>
                  <a:schemeClr val="tx1"/>
                </a:buClr>
                <a:buFont typeface="Arial" panose="020B0604020202020204" pitchFamily="34" charset="0"/>
                <a:buChar char="•"/>
              </a:pPr>
              <a:r>
                <a:rPr lang="en-US" sz="1400" dirty="0">
                  <a:cs typeface="Calibri Light" panose="020F0302020204030204" pitchFamily="34" charset="0"/>
                </a:rPr>
                <a:t>Software Licenses</a:t>
              </a:r>
            </a:p>
          </p:txBody>
        </p:sp>
        <p:cxnSp>
          <p:nvCxnSpPr>
            <p:cNvPr id="128" name="Straight Connector 127"/>
            <p:cNvCxnSpPr/>
            <p:nvPr/>
          </p:nvCxnSpPr>
          <p:spPr>
            <a:xfrm>
              <a:off x="379447" y="4637539"/>
              <a:ext cx="1500723" cy="0"/>
            </a:xfrm>
            <a:prstGeom prst="line">
              <a:avLst/>
            </a:prstGeom>
            <a:ln w="15875">
              <a:solidFill>
                <a:srgbClr val="5FA644"/>
              </a:solidFill>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5567980" y="4072118"/>
            <a:ext cx="3435707" cy="1992166"/>
            <a:chOff x="8818696" y="1236316"/>
            <a:chExt cx="3044229" cy="1832880"/>
          </a:xfrm>
        </p:grpSpPr>
        <p:sp>
          <p:nvSpPr>
            <p:cNvPr id="130" name="Rectangle 129"/>
            <p:cNvSpPr/>
            <p:nvPr/>
          </p:nvSpPr>
          <p:spPr>
            <a:xfrm>
              <a:off x="8818696" y="1236316"/>
              <a:ext cx="2828825" cy="1832880"/>
            </a:xfrm>
            <a:prstGeom prst="rect">
              <a:avLst/>
            </a:prstGeom>
            <a:solidFill>
              <a:schemeClr val="bg1"/>
            </a:solidFill>
            <a:ln>
              <a:solidFill>
                <a:schemeClr val="bg1">
                  <a:lumMod val="95000"/>
                </a:schemeClr>
              </a:solidFill>
            </a:ln>
            <a:effectLst>
              <a:outerShdw blurRad="203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31" name="Rectangle 130"/>
            <p:cNvSpPr/>
            <p:nvPr/>
          </p:nvSpPr>
          <p:spPr>
            <a:xfrm>
              <a:off x="8847936" y="1346143"/>
              <a:ext cx="2691669" cy="283168"/>
            </a:xfrm>
            <a:prstGeom prst="rect">
              <a:avLst/>
            </a:prstGeom>
          </p:spPr>
          <p:txBody>
            <a:bodyPr wrap="square">
              <a:spAutoFit/>
            </a:bodyPr>
            <a:lstStyle/>
            <a:p>
              <a:r>
                <a:rPr lang="en-US" sz="1400" b="1" baseline="30000" dirty="0">
                  <a:solidFill>
                    <a:srgbClr val="5FA644"/>
                  </a:solidFill>
                  <a:latin typeface="+mj-lt"/>
                  <a:cs typeface="Segoe UI Light" panose="020B0502040204020203" pitchFamily="34" charset="0"/>
                </a:rPr>
                <a:t>2</a:t>
              </a:r>
              <a:r>
                <a:rPr lang="en-US" sz="1400" b="1" dirty="0">
                  <a:solidFill>
                    <a:srgbClr val="5FA644"/>
                  </a:solidFill>
                  <a:latin typeface="+mj-lt"/>
                  <a:cs typeface="Segoe UI Light" panose="020B0502040204020203" pitchFamily="34" charset="0"/>
                </a:rPr>
                <a:t> - Migration Costs Include</a:t>
              </a:r>
              <a:endParaRPr lang="en-US" sz="1400" b="1" dirty="0">
                <a:solidFill>
                  <a:srgbClr val="5FA644"/>
                </a:solidFill>
                <a:latin typeface="+mj-lt"/>
              </a:endParaRPr>
            </a:p>
          </p:txBody>
        </p:sp>
        <p:sp>
          <p:nvSpPr>
            <p:cNvPr id="132" name="TextBox 131"/>
            <p:cNvSpPr txBox="1"/>
            <p:nvPr/>
          </p:nvSpPr>
          <p:spPr>
            <a:xfrm>
              <a:off x="8847937" y="1684600"/>
              <a:ext cx="3014988" cy="1274256"/>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US" sz="1400" dirty="0">
                  <a:cs typeface="Calibri Light" panose="020F0302020204030204" pitchFamily="34" charset="0"/>
                </a:rPr>
                <a:t>Planning &amp; Assessment</a:t>
              </a:r>
            </a:p>
            <a:p>
              <a:pPr marL="171450" indent="-171450">
                <a:buClr>
                  <a:schemeClr val="tx1"/>
                </a:buClr>
                <a:buFont typeface="Arial" panose="020B0604020202020204" pitchFamily="34" charset="0"/>
                <a:buChar char="•"/>
              </a:pPr>
              <a:r>
                <a:rPr lang="en-US" sz="1400" dirty="0">
                  <a:cs typeface="Calibri Light" panose="020F0302020204030204" pitchFamily="34" charset="0"/>
                </a:rPr>
                <a:t>Duplicate Environments</a:t>
              </a:r>
            </a:p>
            <a:p>
              <a:pPr marL="171450" indent="-171450">
                <a:buClr>
                  <a:schemeClr val="tx1"/>
                </a:buClr>
                <a:buFont typeface="Arial" panose="020B0604020202020204" pitchFamily="34" charset="0"/>
                <a:buChar char="•"/>
              </a:pPr>
              <a:r>
                <a:rPr lang="en-US" sz="1400" dirty="0">
                  <a:cs typeface="Calibri Light" panose="020F0302020204030204" pitchFamily="34" charset="0"/>
                </a:rPr>
                <a:t>Staff Training / Re-skilling</a:t>
              </a:r>
            </a:p>
            <a:p>
              <a:pPr marL="171450" indent="-171450">
                <a:buClr>
                  <a:schemeClr val="tx1"/>
                </a:buClr>
                <a:buFont typeface="Arial" panose="020B0604020202020204" pitchFamily="34" charset="0"/>
                <a:buChar char="•"/>
              </a:pPr>
              <a:r>
                <a:rPr lang="en-US" sz="1400" dirty="0">
                  <a:cs typeface="Calibri Light" panose="020F0302020204030204" pitchFamily="34" charset="0"/>
                </a:rPr>
                <a:t>3</a:t>
              </a:r>
              <a:r>
                <a:rPr lang="en-US" sz="1400" baseline="30000" dirty="0">
                  <a:cs typeface="Calibri Light" panose="020F0302020204030204" pitchFamily="34" charset="0"/>
                </a:rPr>
                <a:t>rd</a:t>
              </a:r>
              <a:r>
                <a:rPr lang="en-US" sz="1400" dirty="0">
                  <a:cs typeface="Calibri Light" panose="020F0302020204030204" pitchFamily="34" charset="0"/>
                </a:rPr>
                <a:t>-Party Service Providers</a:t>
              </a:r>
            </a:p>
            <a:p>
              <a:pPr marL="171450" indent="-171450">
                <a:buClr>
                  <a:schemeClr val="tx1"/>
                </a:buClr>
                <a:buFont typeface="Arial" panose="020B0604020202020204" pitchFamily="34" charset="0"/>
                <a:buChar char="•"/>
              </a:pPr>
              <a:r>
                <a:rPr lang="en-US" sz="1400" dirty="0">
                  <a:cs typeface="Calibri Light" panose="020F0302020204030204" pitchFamily="34" charset="0"/>
                </a:rPr>
                <a:t>3</a:t>
              </a:r>
              <a:r>
                <a:rPr lang="en-US" sz="1400" baseline="30000" dirty="0">
                  <a:cs typeface="Calibri Light" panose="020F0302020204030204" pitchFamily="34" charset="0"/>
                </a:rPr>
                <a:t>rd</a:t>
              </a:r>
              <a:r>
                <a:rPr lang="en-US" sz="1400" dirty="0">
                  <a:cs typeface="Calibri Light" panose="020F0302020204030204" pitchFamily="34" charset="0"/>
                </a:rPr>
                <a:t>-Party Migration Tooling</a:t>
              </a:r>
            </a:p>
            <a:p>
              <a:pPr marL="171450" indent="-171450">
                <a:buClr>
                  <a:schemeClr val="tx1"/>
                </a:buClr>
                <a:buFont typeface="Arial" panose="020B0604020202020204" pitchFamily="34" charset="0"/>
                <a:buChar char="•"/>
              </a:pPr>
              <a:r>
                <a:rPr lang="en-US" sz="1400" dirty="0">
                  <a:cs typeface="Calibri Light" panose="020F0302020204030204" pitchFamily="34" charset="0"/>
                </a:rPr>
                <a:t>Lease &amp; License Penalties</a:t>
              </a:r>
            </a:p>
          </p:txBody>
        </p:sp>
        <p:cxnSp>
          <p:nvCxnSpPr>
            <p:cNvPr id="133" name="Straight Connector 132"/>
            <p:cNvCxnSpPr/>
            <p:nvPr/>
          </p:nvCxnSpPr>
          <p:spPr>
            <a:xfrm>
              <a:off x="8948208" y="1628740"/>
              <a:ext cx="2507584" cy="0"/>
            </a:xfrm>
            <a:prstGeom prst="line">
              <a:avLst/>
            </a:prstGeom>
            <a:ln w="15875">
              <a:solidFill>
                <a:srgbClr val="5FA644"/>
              </a:solidFill>
            </a:ln>
          </p:spPr>
          <p:style>
            <a:lnRef idx="1">
              <a:schemeClr val="accent1"/>
            </a:lnRef>
            <a:fillRef idx="0">
              <a:schemeClr val="accent1"/>
            </a:fillRef>
            <a:effectRef idx="0">
              <a:schemeClr val="accent1"/>
            </a:effectRef>
            <a:fontRef idx="minor">
              <a:schemeClr val="tx1"/>
            </a:fontRef>
          </p:style>
        </p:cxnSp>
      </p:grpSp>
      <p:pic>
        <p:nvPicPr>
          <p:cNvPr id="95" name="Picture 94">
            <a:extLst>
              <a:ext uri="{FF2B5EF4-FFF2-40B4-BE49-F238E27FC236}">
                <a16:creationId xmlns:a16="http://schemas.microsoft.com/office/drawing/2014/main" id="{FEBFF569-EECA-0D4E-B2DF-8E9A95FB24C0}"/>
              </a:ext>
            </a:extLst>
          </p:cNvPr>
          <p:cNvPicPr>
            <a:picLocks noChangeAspect="1"/>
          </p:cNvPicPr>
          <p:nvPr/>
        </p:nvPicPr>
        <p:blipFill>
          <a:blip r:embed="rId4"/>
          <a:stretch>
            <a:fillRect/>
          </a:stretch>
        </p:blipFill>
        <p:spPr>
          <a:xfrm>
            <a:off x="9928220" y="4417011"/>
            <a:ext cx="2219176" cy="2127619"/>
          </a:xfrm>
          <a:prstGeom prst="rect">
            <a:avLst/>
          </a:prstGeom>
        </p:spPr>
      </p:pic>
    </p:spTree>
    <p:extLst>
      <p:ext uri="{BB962C8B-B14F-4D97-AF65-F5344CB8AC3E}">
        <p14:creationId xmlns:p14="http://schemas.microsoft.com/office/powerpoint/2010/main" val="4133200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6EF1684-37E6-FC43-A3FF-1412D5CCF0C4}"/>
              </a:ext>
            </a:extLst>
          </p:cNvPr>
          <p:cNvGrpSpPr/>
          <p:nvPr/>
        </p:nvGrpSpPr>
        <p:grpSpPr>
          <a:xfrm>
            <a:off x="3315674" y="1755582"/>
            <a:ext cx="1777571" cy="1379305"/>
            <a:chOff x="4595786" y="4335685"/>
            <a:chExt cx="2370094" cy="1839073"/>
          </a:xfrm>
        </p:grpSpPr>
        <p:sp>
          <p:nvSpPr>
            <p:cNvPr id="18" name="Trapezoid 17">
              <a:extLst>
                <a:ext uri="{FF2B5EF4-FFF2-40B4-BE49-F238E27FC236}">
                  <a16:creationId xmlns:a16="http://schemas.microsoft.com/office/drawing/2014/main" id="{53C3033E-713B-D543-B42A-446E8F76381C}"/>
                </a:ext>
              </a:extLst>
            </p:cNvPr>
            <p:cNvSpPr/>
            <p:nvPr/>
          </p:nvSpPr>
          <p:spPr>
            <a:xfrm rot="16200000">
              <a:off x="4861296" y="4070175"/>
              <a:ext cx="1839073" cy="2370094"/>
            </a:xfrm>
            <a:prstGeom prst="trapezoid">
              <a:avLst>
                <a:gd name="adj" fmla="val 29732"/>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a:outerShdw blurRad="508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9" name="TextBox 18">
              <a:extLst>
                <a:ext uri="{FF2B5EF4-FFF2-40B4-BE49-F238E27FC236}">
                  <a16:creationId xmlns:a16="http://schemas.microsoft.com/office/drawing/2014/main" id="{18B54BDA-0CBB-3D43-ADA6-7AEF97D22704}"/>
                </a:ext>
              </a:extLst>
            </p:cNvPr>
            <p:cNvSpPr txBox="1"/>
            <p:nvPr/>
          </p:nvSpPr>
          <p:spPr>
            <a:xfrm>
              <a:off x="5040244" y="4911509"/>
              <a:ext cx="1699604" cy="697627"/>
            </a:xfrm>
            <a:prstGeom prst="rect">
              <a:avLst/>
            </a:prstGeom>
            <a:noFill/>
          </p:spPr>
          <p:txBody>
            <a:bodyPr wrap="square" rtlCol="0">
              <a:spAutoFit/>
            </a:bodyPr>
            <a:lstStyle/>
            <a:p>
              <a:pPr algn="ctr"/>
              <a:r>
                <a:rPr lang="en-US" sz="1400" b="1" dirty="0">
                  <a:solidFill>
                    <a:srgbClr val="004B98"/>
                  </a:solidFill>
                  <a:cs typeface="Segoe UI Light" panose="020B0502040204020203" pitchFamily="34" charset="0"/>
                </a:rPr>
                <a:t>The People Perspective</a:t>
              </a:r>
              <a:endParaRPr lang="en-US" sz="1400" b="1" dirty="0">
                <a:solidFill>
                  <a:srgbClr val="004B98"/>
                </a:solidFill>
              </a:endParaRPr>
            </a:p>
          </p:txBody>
        </p:sp>
      </p:grpSp>
      <p:sp>
        <p:nvSpPr>
          <p:cNvPr id="3" name="Title 2"/>
          <p:cNvSpPr>
            <a:spLocks noGrp="1"/>
          </p:cNvSpPr>
          <p:nvPr>
            <p:ph type="title"/>
          </p:nvPr>
        </p:nvSpPr>
        <p:spPr>
          <a:xfrm>
            <a:off x="347472" y="484632"/>
            <a:ext cx="11802088" cy="612648"/>
          </a:xfrm>
        </p:spPr>
        <p:txBody>
          <a:bodyPr>
            <a:noAutofit/>
          </a:bodyPr>
          <a:lstStyle/>
          <a:p>
            <a:r>
              <a:rPr lang="en-US" sz="2200" dirty="0">
                <a:latin typeface="Arial" panose="020B0604020202020204" pitchFamily="34" charset="0"/>
                <a:ea typeface="+mn-ea"/>
                <a:cs typeface="Arial" panose="020B0604020202020204" pitchFamily="34" charset="0"/>
              </a:rPr>
              <a:t>The Migration Readiness Assessment (MRA): Organizational Change Management (OCM)</a:t>
            </a:r>
          </a:p>
        </p:txBody>
      </p:sp>
      <p:sp>
        <p:nvSpPr>
          <p:cNvPr id="14" name="TextBox 13"/>
          <p:cNvSpPr txBox="1"/>
          <p:nvPr/>
        </p:nvSpPr>
        <p:spPr>
          <a:xfrm>
            <a:off x="5568696" y="1536192"/>
            <a:ext cx="5613119" cy="3046988"/>
          </a:xfrm>
          <a:prstGeom prst="rect">
            <a:avLst/>
          </a:prstGeom>
          <a:noFill/>
        </p:spPr>
        <p:txBody>
          <a:bodyPr wrap="square" rtlCol="0">
            <a:spAutoFit/>
          </a:bodyPr>
          <a:lstStyle/>
          <a:p>
            <a:pPr marL="171450" indent="-171450">
              <a:buSzPct val="100000"/>
              <a:buFont typeface="Arial" panose="020B0604020202020204" pitchFamily="34" charset="0"/>
              <a:buChar char="•"/>
            </a:pPr>
            <a:r>
              <a:rPr lang="en-US" sz="1400" dirty="0">
                <a:cs typeface="Segoe UI Light" panose="020B0502040204020203" pitchFamily="34" charset="0"/>
              </a:rPr>
              <a:t>Covers the following organizational staff capabilities and change management functions required for efficient cloud adoption</a:t>
            </a:r>
          </a:p>
          <a:p>
            <a:pPr marL="288925" lvl="1" indent="-115888">
              <a:buSzPct val="100000"/>
              <a:buFont typeface="Arial" panose="020B0604020202020204" pitchFamily="34" charset="0"/>
              <a:buChar char="-"/>
            </a:pPr>
            <a:r>
              <a:rPr lang="en-US" sz="1400" dirty="0">
                <a:cs typeface="Segoe UI Light" panose="020B0502040204020203" pitchFamily="34" charset="0"/>
              </a:rPr>
              <a:t>Resource Management</a:t>
            </a:r>
          </a:p>
          <a:p>
            <a:pPr marL="288925" lvl="1" indent="-115888">
              <a:buSzPct val="100000"/>
              <a:buFont typeface="Arial" panose="020B0604020202020204" pitchFamily="34" charset="0"/>
              <a:buChar char="-"/>
            </a:pPr>
            <a:r>
              <a:rPr lang="en-US" sz="1400" dirty="0">
                <a:cs typeface="Segoe UI Light" panose="020B0502040204020203" pitchFamily="34" charset="0"/>
              </a:rPr>
              <a:t>Incentive Management</a:t>
            </a:r>
          </a:p>
          <a:p>
            <a:pPr marL="288925" lvl="1" indent="-115888">
              <a:buSzPct val="100000"/>
              <a:buFont typeface="Arial" panose="020B0604020202020204" pitchFamily="34" charset="0"/>
              <a:buChar char="-"/>
            </a:pPr>
            <a:r>
              <a:rPr lang="en-US" sz="1400" dirty="0">
                <a:cs typeface="Segoe UI Light" panose="020B0502040204020203" pitchFamily="34" charset="0"/>
              </a:rPr>
              <a:t>Career Management</a:t>
            </a:r>
          </a:p>
          <a:p>
            <a:pPr marL="288925" lvl="1" indent="-115888">
              <a:buSzPct val="100000"/>
              <a:buFont typeface="Arial" panose="020B0604020202020204" pitchFamily="34" charset="0"/>
              <a:buChar char="-"/>
            </a:pPr>
            <a:r>
              <a:rPr lang="en-US" sz="1400" dirty="0">
                <a:cs typeface="Segoe UI Light" panose="020B0502040204020203" pitchFamily="34" charset="0"/>
              </a:rPr>
              <a:t>Training Management</a:t>
            </a:r>
          </a:p>
          <a:p>
            <a:pPr marL="288925" lvl="1" indent="-115888">
              <a:buSzPct val="100000"/>
              <a:buFont typeface="Arial" panose="020B0604020202020204" pitchFamily="34" charset="0"/>
              <a:buChar char="-"/>
            </a:pPr>
            <a:r>
              <a:rPr lang="en-US" sz="1400" dirty="0">
                <a:cs typeface="Segoe UI Light" panose="020B0502040204020203" pitchFamily="34" charset="0"/>
              </a:rPr>
              <a:t>Organizational Change Management</a:t>
            </a:r>
          </a:p>
          <a:p>
            <a:pPr marL="169069" lvl="1" indent="-169069">
              <a:buSzPct val="100000"/>
              <a:buFont typeface="Wingdings" panose="05000000000000000000" pitchFamily="2" charset="2"/>
              <a:buChar char="§"/>
            </a:pPr>
            <a:endParaRPr lang="en-US" sz="1400" dirty="0">
              <a:cs typeface="Segoe UI Light" panose="020B0502040204020203" pitchFamily="34" charset="0"/>
            </a:endParaRPr>
          </a:p>
          <a:p>
            <a:pPr marL="171450" indent="-171450">
              <a:spcAft>
                <a:spcPts val="600"/>
              </a:spcAft>
              <a:buSzPct val="100000"/>
              <a:buFont typeface="Arial" panose="020B0604020202020204" pitchFamily="34" charset="0"/>
              <a:buChar char="•"/>
            </a:pPr>
            <a:r>
              <a:rPr lang="en-US" sz="1400" dirty="0"/>
              <a:t>Engages stakeholders to evaluate organizational structures and roles, define new skill and process requirements, and identify gaps</a:t>
            </a:r>
          </a:p>
          <a:p>
            <a:pPr marL="171450" indent="-171450">
              <a:spcAft>
                <a:spcPts val="600"/>
              </a:spcAft>
              <a:buSzPct val="100000"/>
              <a:buFont typeface="Arial" panose="020B0604020202020204" pitchFamily="34" charset="0"/>
              <a:buChar char="•"/>
            </a:pPr>
            <a:r>
              <a:rPr lang="en-US" sz="1400" dirty="0"/>
              <a:t>Enables leadership to communicate changes to the organization</a:t>
            </a:r>
          </a:p>
          <a:p>
            <a:pPr marL="171450" indent="-171450">
              <a:spcAft>
                <a:spcPts val="600"/>
              </a:spcAft>
              <a:buSzPct val="100000"/>
              <a:buFont typeface="Arial" panose="020B0604020202020204" pitchFamily="34" charset="0"/>
              <a:buChar char="•"/>
            </a:pPr>
            <a:r>
              <a:rPr lang="en-US" sz="1400" dirty="0"/>
              <a:t>Supports development of an organization-wide change management strategy for successful cloud adoption</a:t>
            </a:r>
          </a:p>
        </p:txBody>
      </p:sp>
      <p:pic>
        <p:nvPicPr>
          <p:cNvPr id="12" name="Picture 11"/>
          <p:cNvPicPr>
            <a:picLocks noChangeAspect="1"/>
          </p:cNvPicPr>
          <p:nvPr/>
        </p:nvPicPr>
        <p:blipFill>
          <a:blip r:embed="rId3"/>
          <a:stretch>
            <a:fillRect/>
          </a:stretch>
        </p:blipFill>
        <p:spPr>
          <a:xfrm>
            <a:off x="9930384" y="4416552"/>
            <a:ext cx="2219176" cy="2127619"/>
          </a:xfrm>
          <a:prstGeom prst="rect">
            <a:avLst/>
          </a:prstGeom>
        </p:spPr>
      </p:pic>
      <p:graphicFrame>
        <p:nvGraphicFramePr>
          <p:cNvPr id="9" name="Table 8">
            <a:extLst>
              <a:ext uri="{FF2B5EF4-FFF2-40B4-BE49-F238E27FC236}">
                <a16:creationId xmlns:a16="http://schemas.microsoft.com/office/drawing/2014/main" id="{2E843325-5892-1B4F-8D65-B8A55352FC65}"/>
              </a:ext>
            </a:extLst>
          </p:cNvPr>
          <p:cNvGraphicFramePr>
            <a:graphicFrameLocks noGrp="1"/>
          </p:cNvGraphicFramePr>
          <p:nvPr>
            <p:extLst>
              <p:ext uri="{D42A27DB-BD31-4B8C-83A1-F6EECF244321}">
                <p14:modId xmlns:p14="http://schemas.microsoft.com/office/powerpoint/2010/main" val="635591968"/>
              </p:ext>
            </p:extLst>
          </p:nvPr>
        </p:nvGraphicFramePr>
        <p:xfrm>
          <a:off x="420624" y="1563624"/>
          <a:ext cx="2895049" cy="3445248"/>
        </p:xfrm>
        <a:graphic>
          <a:graphicData uri="http://schemas.openxmlformats.org/drawingml/2006/table">
            <a:tbl>
              <a:tblPr firstRow="1" bandRow="1">
                <a:effectLst>
                  <a:outerShdw blurRad="50800" dist="38100" dir="2700000" algn="tl" rotWithShape="0">
                    <a:schemeClr val="tx1">
                      <a:alpha val="40000"/>
                    </a:schemeClr>
                  </a:outerShdw>
                </a:effectLst>
                <a:tableStyleId>{5C22544A-7EE6-4342-B048-85BDC9FD1C3A}</a:tableStyleId>
              </a:tblPr>
              <a:tblGrid>
                <a:gridCol w="579993">
                  <a:extLst>
                    <a:ext uri="{9D8B030D-6E8A-4147-A177-3AD203B41FA5}">
                      <a16:colId xmlns:a16="http://schemas.microsoft.com/office/drawing/2014/main" val="661416456"/>
                    </a:ext>
                  </a:extLst>
                </a:gridCol>
                <a:gridCol w="2315056">
                  <a:extLst>
                    <a:ext uri="{9D8B030D-6E8A-4147-A177-3AD203B41FA5}">
                      <a16:colId xmlns:a16="http://schemas.microsoft.com/office/drawing/2014/main" val="4275952067"/>
                    </a:ext>
                  </a:extLst>
                </a:gridCol>
              </a:tblGrid>
              <a:tr h="574208">
                <a:tc rowSpan="3">
                  <a:txBody>
                    <a:bodyPr/>
                    <a:lstStyle/>
                    <a:p>
                      <a:pPr algn="ctr"/>
                      <a:r>
                        <a:rPr lang="en-US" sz="1400" b="1" dirty="0">
                          <a:solidFill>
                            <a:schemeClr val="bg2">
                              <a:lumMod val="25000"/>
                            </a:schemeClr>
                          </a:solidFill>
                        </a:rPr>
                        <a:t>Business Capability</a:t>
                      </a:r>
                      <a:r>
                        <a:rPr lang="en-US" sz="1400" b="1" baseline="0" dirty="0">
                          <a:solidFill>
                            <a:schemeClr val="bg2">
                              <a:lumMod val="25000"/>
                            </a:schemeClr>
                          </a:solidFill>
                        </a:rPr>
                        <a:t> Focused</a:t>
                      </a:r>
                      <a:endParaRPr lang="en-US" sz="1400" b="1" dirty="0">
                        <a:solidFill>
                          <a:schemeClr val="bg2">
                            <a:lumMod val="25000"/>
                          </a:schemeClr>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rgbClr val="FF9900"/>
                    </a:solidFill>
                  </a:tcPr>
                </a:tc>
                <a:tc>
                  <a:txBody>
                    <a:bodyPr/>
                    <a:lstStyle/>
                    <a:p>
                      <a:pPr marL="114300" indent="0"/>
                      <a:r>
                        <a:rPr lang="en-US" sz="1200" b="1" baseline="0" dirty="0">
                          <a:solidFill>
                            <a:schemeClr val="bg2">
                              <a:lumMod val="25000"/>
                            </a:schemeClr>
                          </a:solidFill>
                        </a:rPr>
                        <a:t>Business</a:t>
                      </a:r>
                      <a:br>
                        <a:rPr lang="en-US" sz="1200" b="1" baseline="0" dirty="0">
                          <a:solidFill>
                            <a:schemeClr val="bg2">
                              <a:lumMod val="25000"/>
                            </a:schemeClr>
                          </a:solidFill>
                        </a:rPr>
                      </a:br>
                      <a:r>
                        <a:rPr lang="en-US" sz="1200" b="0" baseline="0" dirty="0">
                          <a:solidFill>
                            <a:schemeClr val="bg2">
                              <a:lumMod val="25000"/>
                            </a:schemeClr>
                          </a:solidFill>
                        </a:rPr>
                        <a:t>Value Realization</a:t>
                      </a:r>
                      <a:endParaRPr lang="en-US" sz="1200" baseline="0" dirty="0">
                        <a:solidFill>
                          <a:schemeClr val="bg2">
                            <a:lumMod val="25000"/>
                          </a:schemeClr>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425269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People</a:t>
                      </a:r>
                    </a:p>
                    <a:p>
                      <a:pPr marL="114300" indent="0"/>
                      <a:r>
                        <a:rPr lang="en-US" sz="1200" baseline="0" dirty="0">
                          <a:solidFill>
                            <a:schemeClr val="bg2">
                              <a:lumMod val="25000"/>
                            </a:schemeClr>
                          </a:solidFill>
                        </a:rPr>
                        <a:t>Roles and Readiness</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641175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Governance </a:t>
                      </a:r>
                    </a:p>
                    <a:p>
                      <a:pPr marL="114300" indent="0"/>
                      <a:r>
                        <a:rPr lang="en-US" sz="1200" baseline="0" dirty="0">
                          <a:solidFill>
                            <a:schemeClr val="bg2">
                              <a:lumMod val="25000"/>
                            </a:schemeClr>
                          </a:solidFill>
                        </a:rPr>
                        <a:t>Prioritization and Control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393478"/>
                  </a:ext>
                </a:extLst>
              </a:tr>
              <a:tr h="574208">
                <a:tc rowSpan="3">
                  <a:txBody>
                    <a:bodyPr/>
                    <a:lstStyle/>
                    <a:p>
                      <a:pPr algn="ctr"/>
                      <a:r>
                        <a:rPr lang="en-US" sz="1400" b="1" dirty="0">
                          <a:solidFill>
                            <a:schemeClr val="bg1"/>
                          </a:solidFill>
                        </a:rPr>
                        <a:t>Technical Capability</a:t>
                      </a:r>
                      <a:r>
                        <a:rPr lang="en-US" sz="1400" b="1" baseline="0" dirty="0">
                          <a:solidFill>
                            <a:schemeClr val="bg1"/>
                          </a:solidFill>
                        </a:rPr>
                        <a:t> Focused</a:t>
                      </a:r>
                      <a:endParaRPr lang="en-US" sz="1400" b="1" dirty="0">
                        <a:solidFill>
                          <a:schemeClr val="bg1"/>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545B64"/>
                    </a:solidFill>
                  </a:tcPr>
                </a:tc>
                <a:tc>
                  <a:txBody>
                    <a:bodyPr/>
                    <a:lstStyle/>
                    <a:p>
                      <a:pPr marL="114300" indent="0"/>
                      <a:r>
                        <a:rPr lang="en-US" sz="1200" b="1" baseline="0" dirty="0">
                          <a:solidFill>
                            <a:schemeClr val="bg2">
                              <a:lumMod val="25000"/>
                            </a:schemeClr>
                          </a:solidFill>
                        </a:rPr>
                        <a:t>Platform</a:t>
                      </a:r>
                    </a:p>
                    <a:p>
                      <a:pPr marL="114300" indent="0"/>
                      <a:r>
                        <a:rPr lang="en-US" sz="1200" baseline="0" dirty="0">
                          <a:solidFill>
                            <a:schemeClr val="bg2">
                              <a:lumMod val="25000"/>
                            </a:schemeClr>
                          </a:solidFill>
                        </a:rPr>
                        <a:t>Applications and Infrastructure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78772643"/>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Security</a:t>
                      </a:r>
                    </a:p>
                    <a:p>
                      <a:pPr marL="114300" indent="0"/>
                      <a:r>
                        <a:rPr lang="en-US" sz="1200" baseline="0" dirty="0">
                          <a:solidFill>
                            <a:schemeClr val="bg2">
                              <a:lumMod val="25000"/>
                            </a:schemeClr>
                          </a:solidFill>
                        </a:rPr>
                        <a:t>Risk and Compliance</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7080696"/>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Operations</a:t>
                      </a:r>
                    </a:p>
                    <a:p>
                      <a:pPr marL="114300" indent="0"/>
                      <a:r>
                        <a:rPr lang="en-US" sz="1200" baseline="0" dirty="0">
                          <a:solidFill>
                            <a:schemeClr val="bg2">
                              <a:lumMod val="25000"/>
                            </a:schemeClr>
                          </a:solidFill>
                        </a:rPr>
                        <a:t>Hybrid and Dynamic</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100058"/>
                  </a:ext>
                </a:extLst>
              </a:tr>
            </a:tbl>
          </a:graphicData>
        </a:graphic>
      </p:graphicFrame>
    </p:spTree>
    <p:extLst>
      <p:ext uri="{BB962C8B-B14F-4D97-AF65-F5344CB8AC3E}">
        <p14:creationId xmlns:p14="http://schemas.microsoft.com/office/powerpoint/2010/main" val="683267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90EA5C0-B2C3-A240-B342-08055D6C6F64}"/>
              </a:ext>
            </a:extLst>
          </p:cNvPr>
          <p:cNvGrpSpPr/>
          <p:nvPr/>
        </p:nvGrpSpPr>
        <p:grpSpPr>
          <a:xfrm>
            <a:off x="3315674" y="2307113"/>
            <a:ext cx="1777571" cy="1379305"/>
            <a:chOff x="4595785" y="4335685"/>
            <a:chExt cx="2370094" cy="1839073"/>
          </a:xfrm>
        </p:grpSpPr>
        <p:sp>
          <p:nvSpPr>
            <p:cNvPr id="15" name="Trapezoid 14">
              <a:extLst>
                <a:ext uri="{FF2B5EF4-FFF2-40B4-BE49-F238E27FC236}">
                  <a16:creationId xmlns:a16="http://schemas.microsoft.com/office/drawing/2014/main" id="{36789A5D-D062-DE42-A6E1-A1DA296CE2B2}"/>
                </a:ext>
              </a:extLst>
            </p:cNvPr>
            <p:cNvSpPr/>
            <p:nvPr/>
          </p:nvSpPr>
          <p:spPr>
            <a:xfrm rot="16200000">
              <a:off x="4861295" y="4070175"/>
              <a:ext cx="1839073" cy="2370094"/>
            </a:xfrm>
            <a:prstGeom prst="trapezoid">
              <a:avLst>
                <a:gd name="adj" fmla="val 29732"/>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a:outerShdw blurRad="508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6" name="TextBox 15">
              <a:extLst>
                <a:ext uri="{FF2B5EF4-FFF2-40B4-BE49-F238E27FC236}">
                  <a16:creationId xmlns:a16="http://schemas.microsoft.com/office/drawing/2014/main" id="{2B074B6E-8B17-E448-937C-B37B8040DCEC}"/>
                </a:ext>
              </a:extLst>
            </p:cNvPr>
            <p:cNvSpPr txBox="1"/>
            <p:nvPr/>
          </p:nvSpPr>
          <p:spPr>
            <a:xfrm>
              <a:off x="5166369" y="4715316"/>
              <a:ext cx="1699604" cy="984885"/>
            </a:xfrm>
            <a:prstGeom prst="rect">
              <a:avLst/>
            </a:prstGeom>
            <a:noFill/>
          </p:spPr>
          <p:txBody>
            <a:bodyPr wrap="square" rtlCol="0">
              <a:spAutoFit/>
            </a:bodyPr>
            <a:lstStyle/>
            <a:p>
              <a:pPr algn="ctr"/>
              <a:r>
                <a:rPr lang="en-US" sz="1400" b="1" dirty="0">
                  <a:solidFill>
                    <a:srgbClr val="004B98"/>
                  </a:solidFill>
                  <a:cs typeface="Segoe UI Light" panose="020B0502040204020203" pitchFamily="34" charset="0"/>
                </a:rPr>
                <a:t>The Governance Perspective</a:t>
              </a:r>
              <a:endParaRPr lang="en-US" sz="1400" b="1" dirty="0">
                <a:solidFill>
                  <a:srgbClr val="004B98"/>
                </a:solidFill>
              </a:endParaRPr>
            </a:p>
          </p:txBody>
        </p:sp>
      </p:grpSp>
      <p:sp>
        <p:nvSpPr>
          <p:cNvPr id="3" name="Title 2"/>
          <p:cNvSpPr>
            <a:spLocks noGrp="1"/>
          </p:cNvSpPr>
          <p:nvPr>
            <p:ph type="title"/>
          </p:nvPr>
        </p:nvSpPr>
        <p:spPr>
          <a:xfrm>
            <a:off x="320040" y="484632"/>
            <a:ext cx="9235440" cy="612648"/>
          </a:xfrm>
        </p:spPr>
        <p:txBody>
          <a:bodyPr>
            <a:normAutofit/>
          </a:bodyPr>
          <a:lstStyle/>
          <a:p>
            <a:r>
              <a:rPr lang="en-US" sz="2400" dirty="0">
                <a:latin typeface="Arial" panose="020B0604020202020204" pitchFamily="34" charset="0"/>
                <a:ea typeface="+mn-ea"/>
                <a:cs typeface="Arial" panose="020B0604020202020204" pitchFamily="34" charset="0"/>
              </a:rPr>
              <a:t>The Migration Readiness Assessment (MRA): OCM</a:t>
            </a:r>
          </a:p>
        </p:txBody>
      </p:sp>
      <p:sp>
        <p:nvSpPr>
          <p:cNvPr id="14" name="TextBox 13"/>
          <p:cNvSpPr txBox="1"/>
          <p:nvPr/>
        </p:nvSpPr>
        <p:spPr>
          <a:xfrm>
            <a:off x="5568696" y="1536192"/>
            <a:ext cx="5482163" cy="3400931"/>
          </a:xfrm>
          <a:prstGeom prst="rect">
            <a:avLst/>
          </a:prstGeom>
          <a:noFill/>
        </p:spPr>
        <p:txBody>
          <a:bodyPr wrap="square" rtlCol="0">
            <a:spAutoFit/>
          </a:bodyPr>
          <a:lstStyle/>
          <a:p>
            <a:pPr marL="171450" indent="-171450">
              <a:buSzPct val="100000"/>
              <a:buFont typeface="Arial" panose="020B0604020202020204" pitchFamily="34" charset="0"/>
              <a:buChar char="•"/>
            </a:pPr>
            <a:r>
              <a:rPr lang="en-US" sz="1400" dirty="0">
                <a:cs typeface="Segoe UI Light" panose="020B0502040204020203" pitchFamily="34" charset="0"/>
              </a:rPr>
              <a:t>Covers the following organizational staff capabilities required for efficient cloud adoption</a:t>
            </a:r>
          </a:p>
          <a:p>
            <a:pPr marL="404813" lvl="1" indent="-173038">
              <a:buSzPct val="100000"/>
              <a:buFont typeface="Arial" panose="020B0604020202020204" pitchFamily="34" charset="0"/>
              <a:buChar char="-"/>
            </a:pPr>
            <a:r>
              <a:rPr lang="en-US" sz="1400" dirty="0">
                <a:cs typeface="Segoe UI Light" panose="020B0502040204020203" pitchFamily="34" charset="0"/>
              </a:rPr>
              <a:t>Portfolio Management</a:t>
            </a:r>
          </a:p>
          <a:p>
            <a:pPr marL="404813" lvl="1" indent="-173038">
              <a:buSzPct val="100000"/>
              <a:buFont typeface="Arial" panose="020B0604020202020204" pitchFamily="34" charset="0"/>
              <a:buChar char="-"/>
            </a:pPr>
            <a:r>
              <a:rPr lang="en-US" sz="1400" dirty="0">
                <a:cs typeface="Segoe UI Light" panose="020B0502040204020203" pitchFamily="34" charset="0"/>
              </a:rPr>
              <a:t>Program and Project Management</a:t>
            </a:r>
          </a:p>
          <a:p>
            <a:pPr marL="404813" lvl="1" indent="-173038">
              <a:buSzPct val="100000"/>
              <a:buFont typeface="Arial" panose="020B0604020202020204" pitchFamily="34" charset="0"/>
              <a:buChar char="-"/>
            </a:pPr>
            <a:r>
              <a:rPr lang="en-US" sz="1400" dirty="0">
                <a:cs typeface="Segoe UI Light" panose="020B0502040204020203" pitchFamily="34" charset="0"/>
              </a:rPr>
              <a:t>Business Performance Measurement</a:t>
            </a:r>
          </a:p>
          <a:p>
            <a:pPr marL="404813" lvl="1" indent="-173038">
              <a:buSzPct val="100000"/>
              <a:buFont typeface="Arial" panose="020B0604020202020204" pitchFamily="34" charset="0"/>
              <a:buChar char="-"/>
            </a:pPr>
            <a:r>
              <a:rPr lang="en-US" sz="1400" dirty="0">
                <a:cs typeface="Segoe UI Light" panose="020B0502040204020203" pitchFamily="34" charset="0"/>
              </a:rPr>
              <a:t>License Management</a:t>
            </a:r>
          </a:p>
          <a:p>
            <a:pPr marL="169069" lvl="1" indent="-169069">
              <a:buSzPct val="100000"/>
              <a:buFont typeface="Wingdings" panose="05000000000000000000" pitchFamily="2" charset="2"/>
              <a:buChar char="§"/>
            </a:pPr>
            <a:endParaRPr lang="en-US" sz="1400" dirty="0">
              <a:cs typeface="Segoe UI Light" panose="020B0502040204020203" pitchFamily="34" charset="0"/>
            </a:endParaRPr>
          </a:p>
          <a:p>
            <a:pPr marL="171450" indent="-171450">
              <a:spcAft>
                <a:spcPts val="600"/>
              </a:spcAft>
              <a:buSzPct val="100000"/>
              <a:buFont typeface="Arial" panose="020B0604020202020204" pitchFamily="34" charset="0"/>
              <a:buChar char="•"/>
            </a:pPr>
            <a:r>
              <a:rPr lang="en-US" sz="1400" dirty="0"/>
              <a:t>Focuses on the staff skills and organizational processes that are necessary to ensure business governance in the cloud, to align IT strategy and goals with mission strategy and goals, and to manage and measure cloud investments to evaluate their mission outcomes</a:t>
            </a:r>
          </a:p>
          <a:p>
            <a:pPr marL="171450" indent="-171450">
              <a:buSzPct val="100000"/>
              <a:buFont typeface="Arial" panose="020B0604020202020204" pitchFamily="34" charset="0"/>
              <a:buChar char="•"/>
            </a:pPr>
            <a:r>
              <a:rPr lang="en-US" sz="1400" dirty="0"/>
              <a:t>Provides key inputs to the organization-wide change management strategy for successful cloud adoption</a:t>
            </a:r>
          </a:p>
          <a:p>
            <a:pPr marL="214313" indent="-214313">
              <a:buSzPct val="100000"/>
              <a:buFont typeface="Wingdings" panose="05000000000000000000" pitchFamily="2" charset="2"/>
              <a:buChar char="§"/>
            </a:pPr>
            <a:endParaRPr lang="en-US" sz="1400" dirty="0">
              <a:solidFill>
                <a:srgbClr val="901A29"/>
              </a:solidFill>
            </a:endParaRPr>
          </a:p>
        </p:txBody>
      </p:sp>
      <p:pic>
        <p:nvPicPr>
          <p:cNvPr id="9" name="Picture 8">
            <a:extLst>
              <a:ext uri="{FF2B5EF4-FFF2-40B4-BE49-F238E27FC236}">
                <a16:creationId xmlns:a16="http://schemas.microsoft.com/office/drawing/2014/main" id="{8F220CB1-7FEF-404E-8B38-FF21A5377A8E}"/>
              </a:ext>
            </a:extLst>
          </p:cNvPr>
          <p:cNvPicPr>
            <a:picLocks noChangeAspect="1"/>
          </p:cNvPicPr>
          <p:nvPr/>
        </p:nvPicPr>
        <p:blipFill>
          <a:blip r:embed="rId3"/>
          <a:stretch>
            <a:fillRect/>
          </a:stretch>
        </p:blipFill>
        <p:spPr>
          <a:xfrm>
            <a:off x="9930384" y="4416552"/>
            <a:ext cx="2219176" cy="2127619"/>
          </a:xfrm>
          <a:prstGeom prst="rect">
            <a:avLst/>
          </a:prstGeom>
        </p:spPr>
      </p:pic>
      <p:graphicFrame>
        <p:nvGraphicFramePr>
          <p:cNvPr id="11" name="Table 10">
            <a:extLst>
              <a:ext uri="{FF2B5EF4-FFF2-40B4-BE49-F238E27FC236}">
                <a16:creationId xmlns:a16="http://schemas.microsoft.com/office/drawing/2014/main" id="{C108B04E-B033-E748-9085-F46092D55AE3}"/>
              </a:ext>
            </a:extLst>
          </p:cNvPr>
          <p:cNvGraphicFramePr>
            <a:graphicFrameLocks noGrp="1"/>
          </p:cNvGraphicFramePr>
          <p:nvPr>
            <p:extLst>
              <p:ext uri="{D42A27DB-BD31-4B8C-83A1-F6EECF244321}">
                <p14:modId xmlns:p14="http://schemas.microsoft.com/office/powerpoint/2010/main" val="635591968"/>
              </p:ext>
            </p:extLst>
          </p:nvPr>
        </p:nvGraphicFramePr>
        <p:xfrm>
          <a:off x="420624" y="1563624"/>
          <a:ext cx="2895049" cy="3445248"/>
        </p:xfrm>
        <a:graphic>
          <a:graphicData uri="http://schemas.openxmlformats.org/drawingml/2006/table">
            <a:tbl>
              <a:tblPr firstRow="1" bandRow="1">
                <a:effectLst>
                  <a:outerShdw blurRad="50800" dist="38100" dir="2700000" algn="tl" rotWithShape="0">
                    <a:schemeClr val="tx1">
                      <a:alpha val="40000"/>
                    </a:schemeClr>
                  </a:outerShdw>
                </a:effectLst>
                <a:tableStyleId>{5C22544A-7EE6-4342-B048-85BDC9FD1C3A}</a:tableStyleId>
              </a:tblPr>
              <a:tblGrid>
                <a:gridCol w="579993">
                  <a:extLst>
                    <a:ext uri="{9D8B030D-6E8A-4147-A177-3AD203B41FA5}">
                      <a16:colId xmlns:a16="http://schemas.microsoft.com/office/drawing/2014/main" val="661416456"/>
                    </a:ext>
                  </a:extLst>
                </a:gridCol>
                <a:gridCol w="2315056">
                  <a:extLst>
                    <a:ext uri="{9D8B030D-6E8A-4147-A177-3AD203B41FA5}">
                      <a16:colId xmlns:a16="http://schemas.microsoft.com/office/drawing/2014/main" val="4275952067"/>
                    </a:ext>
                  </a:extLst>
                </a:gridCol>
              </a:tblGrid>
              <a:tr h="574208">
                <a:tc rowSpan="3">
                  <a:txBody>
                    <a:bodyPr/>
                    <a:lstStyle/>
                    <a:p>
                      <a:pPr algn="ctr"/>
                      <a:r>
                        <a:rPr lang="en-US" sz="1400" b="1" dirty="0">
                          <a:solidFill>
                            <a:schemeClr val="bg2">
                              <a:lumMod val="25000"/>
                            </a:schemeClr>
                          </a:solidFill>
                        </a:rPr>
                        <a:t>Business Capability</a:t>
                      </a:r>
                      <a:r>
                        <a:rPr lang="en-US" sz="1400" b="1" baseline="0" dirty="0">
                          <a:solidFill>
                            <a:schemeClr val="bg2">
                              <a:lumMod val="25000"/>
                            </a:schemeClr>
                          </a:solidFill>
                        </a:rPr>
                        <a:t> Focused</a:t>
                      </a:r>
                      <a:endParaRPr lang="en-US" sz="1400" b="1" dirty="0">
                        <a:solidFill>
                          <a:schemeClr val="bg2">
                            <a:lumMod val="25000"/>
                          </a:schemeClr>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rgbClr val="FF9900"/>
                    </a:solidFill>
                  </a:tcPr>
                </a:tc>
                <a:tc>
                  <a:txBody>
                    <a:bodyPr/>
                    <a:lstStyle/>
                    <a:p>
                      <a:pPr marL="114300" indent="0"/>
                      <a:r>
                        <a:rPr lang="en-US" sz="1200" b="1" baseline="0" dirty="0">
                          <a:solidFill>
                            <a:schemeClr val="bg2">
                              <a:lumMod val="25000"/>
                            </a:schemeClr>
                          </a:solidFill>
                        </a:rPr>
                        <a:t>Business</a:t>
                      </a:r>
                      <a:br>
                        <a:rPr lang="en-US" sz="1200" b="1" baseline="0" dirty="0">
                          <a:solidFill>
                            <a:schemeClr val="bg2">
                              <a:lumMod val="25000"/>
                            </a:schemeClr>
                          </a:solidFill>
                        </a:rPr>
                      </a:br>
                      <a:r>
                        <a:rPr lang="en-US" sz="1200" b="0" baseline="0" dirty="0">
                          <a:solidFill>
                            <a:schemeClr val="bg2">
                              <a:lumMod val="25000"/>
                            </a:schemeClr>
                          </a:solidFill>
                        </a:rPr>
                        <a:t>Value Realization</a:t>
                      </a:r>
                      <a:endParaRPr lang="en-US" sz="1200" baseline="0" dirty="0">
                        <a:solidFill>
                          <a:schemeClr val="bg2">
                            <a:lumMod val="25000"/>
                          </a:schemeClr>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425269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People</a:t>
                      </a:r>
                    </a:p>
                    <a:p>
                      <a:pPr marL="114300" indent="0"/>
                      <a:r>
                        <a:rPr lang="en-US" sz="1200" baseline="0" dirty="0">
                          <a:solidFill>
                            <a:schemeClr val="bg2">
                              <a:lumMod val="25000"/>
                            </a:schemeClr>
                          </a:solidFill>
                        </a:rPr>
                        <a:t>Roles and Readiness</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641175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Governance </a:t>
                      </a:r>
                    </a:p>
                    <a:p>
                      <a:pPr marL="114300" indent="0"/>
                      <a:r>
                        <a:rPr lang="en-US" sz="1200" baseline="0" dirty="0">
                          <a:solidFill>
                            <a:schemeClr val="bg2">
                              <a:lumMod val="25000"/>
                            </a:schemeClr>
                          </a:solidFill>
                        </a:rPr>
                        <a:t>Prioritization and Control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393478"/>
                  </a:ext>
                </a:extLst>
              </a:tr>
              <a:tr h="574208">
                <a:tc rowSpan="3">
                  <a:txBody>
                    <a:bodyPr/>
                    <a:lstStyle/>
                    <a:p>
                      <a:pPr algn="ctr"/>
                      <a:r>
                        <a:rPr lang="en-US" sz="1400" b="1" dirty="0">
                          <a:solidFill>
                            <a:schemeClr val="bg1"/>
                          </a:solidFill>
                        </a:rPr>
                        <a:t>Technical Capability</a:t>
                      </a:r>
                      <a:r>
                        <a:rPr lang="en-US" sz="1400" b="1" baseline="0" dirty="0">
                          <a:solidFill>
                            <a:schemeClr val="bg1"/>
                          </a:solidFill>
                        </a:rPr>
                        <a:t> Focused</a:t>
                      </a:r>
                      <a:endParaRPr lang="en-US" sz="1400" b="1" dirty="0">
                        <a:solidFill>
                          <a:schemeClr val="bg1"/>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545B64"/>
                    </a:solidFill>
                  </a:tcPr>
                </a:tc>
                <a:tc>
                  <a:txBody>
                    <a:bodyPr/>
                    <a:lstStyle/>
                    <a:p>
                      <a:pPr marL="114300" indent="0"/>
                      <a:r>
                        <a:rPr lang="en-US" sz="1200" b="1" baseline="0" dirty="0">
                          <a:solidFill>
                            <a:schemeClr val="bg2">
                              <a:lumMod val="25000"/>
                            </a:schemeClr>
                          </a:solidFill>
                        </a:rPr>
                        <a:t>Platform</a:t>
                      </a:r>
                    </a:p>
                    <a:p>
                      <a:pPr marL="114300" indent="0"/>
                      <a:r>
                        <a:rPr lang="en-US" sz="1200" baseline="0" dirty="0">
                          <a:solidFill>
                            <a:schemeClr val="bg2">
                              <a:lumMod val="25000"/>
                            </a:schemeClr>
                          </a:solidFill>
                        </a:rPr>
                        <a:t>Applications and Infrastructure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78772643"/>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Security</a:t>
                      </a:r>
                    </a:p>
                    <a:p>
                      <a:pPr marL="114300" indent="0"/>
                      <a:r>
                        <a:rPr lang="en-US" sz="1200" baseline="0" dirty="0">
                          <a:solidFill>
                            <a:schemeClr val="bg2">
                              <a:lumMod val="25000"/>
                            </a:schemeClr>
                          </a:solidFill>
                        </a:rPr>
                        <a:t>Risk and Compliance</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7080696"/>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Operations</a:t>
                      </a:r>
                    </a:p>
                    <a:p>
                      <a:pPr marL="114300" indent="0"/>
                      <a:r>
                        <a:rPr lang="en-US" sz="1200" baseline="0" dirty="0">
                          <a:solidFill>
                            <a:schemeClr val="bg2">
                              <a:lumMod val="25000"/>
                            </a:schemeClr>
                          </a:solidFill>
                        </a:rPr>
                        <a:t>Hybrid and Dynamic</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100058"/>
                  </a:ext>
                </a:extLst>
              </a:tr>
            </a:tbl>
          </a:graphicData>
        </a:graphic>
      </p:graphicFrame>
    </p:spTree>
    <p:extLst>
      <p:ext uri="{BB962C8B-B14F-4D97-AF65-F5344CB8AC3E}">
        <p14:creationId xmlns:p14="http://schemas.microsoft.com/office/powerpoint/2010/main" val="3119804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0040" y="484632"/>
            <a:ext cx="8503920" cy="612648"/>
          </a:xfrm>
        </p:spPr>
        <p:txBody>
          <a:bodyPr>
            <a:normAutofit/>
          </a:bodyPr>
          <a:lstStyle/>
          <a:p>
            <a:r>
              <a:rPr lang="en-US" sz="2400" dirty="0">
                <a:latin typeface="Arial" panose="020B0604020202020204" pitchFamily="34" charset="0"/>
                <a:ea typeface="+mn-ea"/>
                <a:cs typeface="Arial" panose="020B0604020202020204" pitchFamily="34" charset="0"/>
              </a:rPr>
              <a:t>MRA </a:t>
            </a:r>
            <a:r>
              <a:rPr lang="en-US" sz="2400" dirty="0" smtClean="0">
                <a:latin typeface="Arial" panose="020B0604020202020204" pitchFamily="34" charset="0"/>
                <a:ea typeface="+mn-ea"/>
                <a:cs typeface="Arial" panose="020B0604020202020204" pitchFamily="34" charset="0"/>
              </a:rPr>
              <a:t>Findings </a:t>
            </a:r>
            <a:r>
              <a:rPr lang="en-US" sz="2400" dirty="0">
                <a:latin typeface="Arial" panose="020B0604020202020204" pitchFamily="34" charset="0"/>
                <a:ea typeface="+mn-ea"/>
                <a:cs typeface="Arial" panose="020B0604020202020204" pitchFamily="34" charset="0"/>
              </a:rPr>
              <a:t>Inform OCM Roadmap Work Stream</a:t>
            </a:r>
          </a:p>
        </p:txBody>
      </p:sp>
      <p:grpSp>
        <p:nvGrpSpPr>
          <p:cNvPr id="195" name="Group 194"/>
          <p:cNvGrpSpPr/>
          <p:nvPr/>
        </p:nvGrpSpPr>
        <p:grpSpPr>
          <a:xfrm>
            <a:off x="1961929" y="1945195"/>
            <a:ext cx="6720217" cy="3822168"/>
            <a:chOff x="2367300" y="1564817"/>
            <a:chExt cx="7243659" cy="4119881"/>
          </a:xfrm>
        </p:grpSpPr>
        <p:sp>
          <p:nvSpPr>
            <p:cNvPr id="173" name="Oval 172"/>
            <p:cNvSpPr/>
            <p:nvPr/>
          </p:nvSpPr>
          <p:spPr>
            <a:xfrm>
              <a:off x="4140089" y="1862153"/>
              <a:ext cx="3485056" cy="3485058"/>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grpSp>
          <p:nvGrpSpPr>
            <p:cNvPr id="174" name="Group 173"/>
            <p:cNvGrpSpPr/>
            <p:nvPr/>
          </p:nvGrpSpPr>
          <p:grpSpPr>
            <a:xfrm>
              <a:off x="4448709" y="2173238"/>
              <a:ext cx="2867815" cy="2862889"/>
              <a:chOff x="2568100" y="1560484"/>
              <a:chExt cx="4058990" cy="4052014"/>
            </a:xfrm>
            <a:solidFill>
              <a:schemeClr val="bg1"/>
            </a:solidFill>
          </p:grpSpPr>
          <p:sp>
            <p:nvSpPr>
              <p:cNvPr id="182" name="Freeform 181"/>
              <p:cNvSpPr/>
              <p:nvPr/>
            </p:nvSpPr>
            <p:spPr>
              <a:xfrm>
                <a:off x="4666657" y="1560484"/>
                <a:ext cx="1651313" cy="1346542"/>
              </a:xfrm>
              <a:custGeom>
                <a:avLst/>
                <a:gdLst>
                  <a:gd name="connsiteX0" fmla="*/ 0 w 1651313"/>
                  <a:gd name="connsiteY0" fmla="*/ 0 h 1346542"/>
                  <a:gd name="connsiteX1" fmla="*/ 138442 w 1651313"/>
                  <a:gd name="connsiteY1" fmla="*/ 6991 h 1346542"/>
                  <a:gd name="connsiteX2" fmla="*/ 1613827 w 1651313"/>
                  <a:gd name="connsiteY2" fmla="*/ 891297 h 1346542"/>
                  <a:gd name="connsiteX3" fmla="*/ 1651313 w 1651313"/>
                  <a:gd name="connsiteY3" fmla="*/ 953001 h 1346542"/>
                  <a:gd name="connsiteX4" fmla="*/ 969679 w 1651313"/>
                  <a:gd name="connsiteY4" fmla="*/ 1346542 h 1346542"/>
                  <a:gd name="connsiteX5" fmla="*/ 960663 w 1651313"/>
                  <a:gd name="connsiteY5" fmla="*/ 1331701 h 1346542"/>
                  <a:gd name="connsiteX6" fmla="*/ 57905 w 1651313"/>
                  <a:gd name="connsiteY6" fmla="*/ 790612 h 1346542"/>
                  <a:gd name="connsiteX7" fmla="*/ 0 w 1651313"/>
                  <a:gd name="connsiteY7" fmla="*/ 787688 h 1346542"/>
                  <a:gd name="connsiteX8" fmla="*/ 0 w 1651313"/>
                  <a:gd name="connsiteY8" fmla="*/ 0 h 13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13" h="1346542">
                    <a:moveTo>
                      <a:pt x="0" y="0"/>
                    </a:moveTo>
                    <a:lnTo>
                      <a:pt x="138442" y="6991"/>
                    </a:lnTo>
                    <a:cubicBezTo>
                      <a:pt x="752473" y="69349"/>
                      <a:pt x="1285584" y="405433"/>
                      <a:pt x="1613827" y="891297"/>
                    </a:cubicBezTo>
                    <a:lnTo>
                      <a:pt x="1651313" y="953001"/>
                    </a:lnTo>
                    <a:lnTo>
                      <a:pt x="969679" y="1346542"/>
                    </a:lnTo>
                    <a:lnTo>
                      <a:pt x="960663" y="1331701"/>
                    </a:lnTo>
                    <a:cubicBezTo>
                      <a:pt x="759818" y="1034411"/>
                      <a:pt x="433618" y="828768"/>
                      <a:pt x="57905" y="790612"/>
                    </a:cubicBezTo>
                    <a:lnTo>
                      <a:pt x="0" y="787688"/>
                    </a:lnTo>
                    <a:lnTo>
                      <a:pt x="0"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83" name="Freeform 182"/>
              <p:cNvSpPr/>
              <p:nvPr/>
            </p:nvSpPr>
            <p:spPr>
              <a:xfrm>
                <a:off x="2877220" y="1560484"/>
                <a:ext cx="1651312" cy="1346542"/>
              </a:xfrm>
              <a:custGeom>
                <a:avLst/>
                <a:gdLst>
                  <a:gd name="connsiteX0" fmla="*/ 1651312 w 1651312"/>
                  <a:gd name="connsiteY0" fmla="*/ 0 h 1346542"/>
                  <a:gd name="connsiteX1" fmla="*/ 1651312 w 1651312"/>
                  <a:gd name="connsiteY1" fmla="*/ 787688 h 1346542"/>
                  <a:gd name="connsiteX2" fmla="*/ 1593406 w 1651312"/>
                  <a:gd name="connsiteY2" fmla="*/ 790612 h 1346542"/>
                  <a:gd name="connsiteX3" fmla="*/ 690648 w 1651312"/>
                  <a:gd name="connsiteY3" fmla="*/ 1331701 h 1346542"/>
                  <a:gd name="connsiteX4" fmla="*/ 681632 w 1651312"/>
                  <a:gd name="connsiteY4" fmla="*/ 1346542 h 1346542"/>
                  <a:gd name="connsiteX5" fmla="*/ 0 w 1651312"/>
                  <a:gd name="connsiteY5" fmla="*/ 953001 h 1346542"/>
                  <a:gd name="connsiteX6" fmla="*/ 37486 w 1651312"/>
                  <a:gd name="connsiteY6" fmla="*/ 891297 h 1346542"/>
                  <a:gd name="connsiteX7" fmla="*/ 1512871 w 1651312"/>
                  <a:gd name="connsiteY7" fmla="*/ 6991 h 1346542"/>
                  <a:gd name="connsiteX8" fmla="*/ 1651312 w 1651312"/>
                  <a:gd name="connsiteY8" fmla="*/ 0 h 13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12" h="1346542">
                    <a:moveTo>
                      <a:pt x="1651312" y="0"/>
                    </a:moveTo>
                    <a:lnTo>
                      <a:pt x="1651312" y="787688"/>
                    </a:lnTo>
                    <a:lnTo>
                      <a:pt x="1593406" y="790612"/>
                    </a:lnTo>
                    <a:cubicBezTo>
                      <a:pt x="1217693" y="828768"/>
                      <a:pt x="891494" y="1034411"/>
                      <a:pt x="690648" y="1331701"/>
                    </a:cubicBezTo>
                    <a:lnTo>
                      <a:pt x="681632" y="1346542"/>
                    </a:lnTo>
                    <a:lnTo>
                      <a:pt x="0" y="953001"/>
                    </a:lnTo>
                    <a:lnTo>
                      <a:pt x="37486" y="891297"/>
                    </a:lnTo>
                    <a:cubicBezTo>
                      <a:pt x="365729" y="405433"/>
                      <a:pt x="898840" y="69349"/>
                      <a:pt x="1512871" y="6991"/>
                    </a:cubicBezTo>
                    <a:lnTo>
                      <a:pt x="1651312"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84" name="Freeform 183"/>
              <p:cNvSpPr/>
              <p:nvPr/>
            </p:nvSpPr>
            <p:spPr>
              <a:xfrm>
                <a:off x="5705066" y="2632270"/>
                <a:ext cx="922024" cy="1908442"/>
              </a:xfrm>
              <a:custGeom>
                <a:avLst/>
                <a:gdLst>
                  <a:gd name="connsiteX0" fmla="*/ 683413 w 922024"/>
                  <a:gd name="connsiteY0" fmla="*/ 0 h 1908442"/>
                  <a:gd name="connsiteX1" fmla="*/ 762536 w 922024"/>
                  <a:gd name="connsiteY1" fmla="*/ 164250 h 1908442"/>
                  <a:gd name="connsiteX2" fmla="*/ 922024 w 922024"/>
                  <a:gd name="connsiteY2" fmla="*/ 954221 h 1908442"/>
                  <a:gd name="connsiteX3" fmla="*/ 762536 w 922024"/>
                  <a:gd name="connsiteY3" fmla="*/ 1744192 h 1908442"/>
                  <a:gd name="connsiteX4" fmla="*/ 683413 w 922024"/>
                  <a:gd name="connsiteY4" fmla="*/ 1908442 h 1908442"/>
                  <a:gd name="connsiteX5" fmla="*/ 0 w 922024"/>
                  <a:gd name="connsiteY5" fmla="*/ 1513873 h 1908442"/>
                  <a:gd name="connsiteX6" fmla="*/ 36748 w 922024"/>
                  <a:gd name="connsiteY6" fmla="*/ 1437588 h 1908442"/>
                  <a:gd name="connsiteX7" fmla="*/ 134335 w 922024"/>
                  <a:gd name="connsiteY7" fmla="*/ 954221 h 1908442"/>
                  <a:gd name="connsiteX8" fmla="*/ 36748 w 922024"/>
                  <a:gd name="connsiteY8" fmla="*/ 470854 h 1908442"/>
                  <a:gd name="connsiteX9" fmla="*/ 0 w 922024"/>
                  <a:gd name="connsiteY9" fmla="*/ 394569 h 1908442"/>
                  <a:gd name="connsiteX10" fmla="*/ 683413 w 922024"/>
                  <a:gd name="connsiteY10" fmla="*/ 0 h 190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2024" h="1908442">
                    <a:moveTo>
                      <a:pt x="683413" y="0"/>
                    </a:moveTo>
                    <a:lnTo>
                      <a:pt x="762536" y="164250"/>
                    </a:lnTo>
                    <a:cubicBezTo>
                      <a:pt x="865234" y="407056"/>
                      <a:pt x="922024" y="674006"/>
                      <a:pt x="922024" y="954221"/>
                    </a:cubicBezTo>
                    <a:cubicBezTo>
                      <a:pt x="922024" y="1234436"/>
                      <a:pt x="865234" y="1501387"/>
                      <a:pt x="762536" y="1744192"/>
                    </a:cubicBezTo>
                    <a:lnTo>
                      <a:pt x="683413" y="1908442"/>
                    </a:lnTo>
                    <a:lnTo>
                      <a:pt x="0" y="1513873"/>
                    </a:lnTo>
                    <a:lnTo>
                      <a:pt x="36748" y="1437588"/>
                    </a:lnTo>
                    <a:cubicBezTo>
                      <a:pt x="99587" y="1289021"/>
                      <a:pt x="134335" y="1125679"/>
                      <a:pt x="134335" y="954221"/>
                    </a:cubicBezTo>
                    <a:cubicBezTo>
                      <a:pt x="134335" y="782763"/>
                      <a:pt x="99587" y="619422"/>
                      <a:pt x="36748" y="470854"/>
                    </a:cubicBezTo>
                    <a:lnTo>
                      <a:pt x="0" y="394569"/>
                    </a:lnTo>
                    <a:lnTo>
                      <a:pt x="683413"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85" name="Freeform 184"/>
              <p:cNvSpPr/>
              <p:nvPr/>
            </p:nvSpPr>
            <p:spPr>
              <a:xfrm>
                <a:off x="2568100" y="2632270"/>
                <a:ext cx="922023" cy="1908442"/>
              </a:xfrm>
              <a:custGeom>
                <a:avLst/>
                <a:gdLst>
                  <a:gd name="connsiteX0" fmla="*/ 238611 w 922023"/>
                  <a:gd name="connsiteY0" fmla="*/ 0 h 1908442"/>
                  <a:gd name="connsiteX1" fmla="*/ 922023 w 922023"/>
                  <a:gd name="connsiteY1" fmla="*/ 394568 h 1908442"/>
                  <a:gd name="connsiteX2" fmla="*/ 885274 w 922023"/>
                  <a:gd name="connsiteY2" fmla="*/ 470854 h 1908442"/>
                  <a:gd name="connsiteX3" fmla="*/ 787687 w 922023"/>
                  <a:gd name="connsiteY3" fmla="*/ 954221 h 1908442"/>
                  <a:gd name="connsiteX4" fmla="*/ 885274 w 922023"/>
                  <a:gd name="connsiteY4" fmla="*/ 1437588 h 1908442"/>
                  <a:gd name="connsiteX5" fmla="*/ 922023 w 922023"/>
                  <a:gd name="connsiteY5" fmla="*/ 1513874 h 1908442"/>
                  <a:gd name="connsiteX6" fmla="*/ 238611 w 922023"/>
                  <a:gd name="connsiteY6" fmla="*/ 1908442 h 1908442"/>
                  <a:gd name="connsiteX7" fmla="*/ 159488 w 922023"/>
                  <a:gd name="connsiteY7" fmla="*/ 1744192 h 1908442"/>
                  <a:gd name="connsiteX8" fmla="*/ 0 w 922023"/>
                  <a:gd name="connsiteY8" fmla="*/ 954221 h 1908442"/>
                  <a:gd name="connsiteX9" fmla="*/ 159488 w 922023"/>
                  <a:gd name="connsiteY9" fmla="*/ 164250 h 1908442"/>
                  <a:gd name="connsiteX10" fmla="*/ 238611 w 922023"/>
                  <a:gd name="connsiteY10" fmla="*/ 0 h 190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2023" h="1908442">
                    <a:moveTo>
                      <a:pt x="238611" y="0"/>
                    </a:moveTo>
                    <a:lnTo>
                      <a:pt x="922023" y="394568"/>
                    </a:lnTo>
                    <a:lnTo>
                      <a:pt x="885274" y="470854"/>
                    </a:lnTo>
                    <a:cubicBezTo>
                      <a:pt x="822436" y="619422"/>
                      <a:pt x="787687" y="782763"/>
                      <a:pt x="787687" y="954221"/>
                    </a:cubicBezTo>
                    <a:cubicBezTo>
                      <a:pt x="787687" y="1125679"/>
                      <a:pt x="822436" y="1289021"/>
                      <a:pt x="885274" y="1437588"/>
                    </a:cubicBezTo>
                    <a:lnTo>
                      <a:pt x="922023" y="1513874"/>
                    </a:lnTo>
                    <a:lnTo>
                      <a:pt x="238611" y="1908442"/>
                    </a:lnTo>
                    <a:lnTo>
                      <a:pt x="159488" y="1744192"/>
                    </a:lnTo>
                    <a:cubicBezTo>
                      <a:pt x="56790" y="1501387"/>
                      <a:pt x="0" y="1234436"/>
                      <a:pt x="0" y="954221"/>
                    </a:cubicBezTo>
                    <a:cubicBezTo>
                      <a:pt x="0" y="674006"/>
                      <a:pt x="56790" y="407056"/>
                      <a:pt x="159488" y="164250"/>
                    </a:cubicBezTo>
                    <a:lnTo>
                      <a:pt x="238611"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86" name="Freeform 185"/>
              <p:cNvSpPr/>
              <p:nvPr/>
            </p:nvSpPr>
            <p:spPr>
              <a:xfrm>
                <a:off x="4666657" y="4265955"/>
                <a:ext cx="1651314" cy="1346543"/>
              </a:xfrm>
              <a:custGeom>
                <a:avLst/>
                <a:gdLst>
                  <a:gd name="connsiteX0" fmla="*/ 969680 w 1651314"/>
                  <a:gd name="connsiteY0" fmla="*/ 0 h 1346543"/>
                  <a:gd name="connsiteX1" fmla="*/ 1651314 w 1651314"/>
                  <a:gd name="connsiteY1" fmla="*/ 393542 h 1346543"/>
                  <a:gd name="connsiteX2" fmla="*/ 1613827 w 1651314"/>
                  <a:gd name="connsiteY2" fmla="*/ 455246 h 1346543"/>
                  <a:gd name="connsiteX3" fmla="*/ 138442 w 1651314"/>
                  <a:gd name="connsiteY3" fmla="*/ 1339552 h 1346543"/>
                  <a:gd name="connsiteX4" fmla="*/ 0 w 1651314"/>
                  <a:gd name="connsiteY4" fmla="*/ 1346543 h 1346543"/>
                  <a:gd name="connsiteX5" fmla="*/ 0 w 1651314"/>
                  <a:gd name="connsiteY5" fmla="*/ 558855 h 1346543"/>
                  <a:gd name="connsiteX6" fmla="*/ 57905 w 1651314"/>
                  <a:gd name="connsiteY6" fmla="*/ 555931 h 1346543"/>
                  <a:gd name="connsiteX7" fmla="*/ 960663 w 1651314"/>
                  <a:gd name="connsiteY7" fmla="*/ 14842 h 1346543"/>
                  <a:gd name="connsiteX8" fmla="*/ 969680 w 1651314"/>
                  <a:gd name="connsiteY8" fmla="*/ 0 h 134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14" h="1346543">
                    <a:moveTo>
                      <a:pt x="969680" y="0"/>
                    </a:moveTo>
                    <a:lnTo>
                      <a:pt x="1651314" y="393542"/>
                    </a:lnTo>
                    <a:lnTo>
                      <a:pt x="1613827" y="455246"/>
                    </a:lnTo>
                    <a:cubicBezTo>
                      <a:pt x="1285584" y="941110"/>
                      <a:pt x="752473" y="1277194"/>
                      <a:pt x="138442" y="1339552"/>
                    </a:cubicBezTo>
                    <a:lnTo>
                      <a:pt x="0" y="1346543"/>
                    </a:lnTo>
                    <a:lnTo>
                      <a:pt x="0" y="558855"/>
                    </a:lnTo>
                    <a:lnTo>
                      <a:pt x="57905" y="555931"/>
                    </a:lnTo>
                    <a:cubicBezTo>
                      <a:pt x="433618" y="517775"/>
                      <a:pt x="759818" y="312132"/>
                      <a:pt x="960663" y="14842"/>
                    </a:cubicBezTo>
                    <a:lnTo>
                      <a:pt x="969680"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87" name="Freeform 186"/>
              <p:cNvSpPr/>
              <p:nvPr/>
            </p:nvSpPr>
            <p:spPr>
              <a:xfrm>
                <a:off x="2877220" y="4265956"/>
                <a:ext cx="1651312" cy="1346542"/>
              </a:xfrm>
              <a:custGeom>
                <a:avLst/>
                <a:gdLst>
                  <a:gd name="connsiteX0" fmla="*/ 681632 w 1651312"/>
                  <a:gd name="connsiteY0" fmla="*/ 0 h 1346542"/>
                  <a:gd name="connsiteX1" fmla="*/ 690648 w 1651312"/>
                  <a:gd name="connsiteY1" fmla="*/ 14841 h 1346542"/>
                  <a:gd name="connsiteX2" fmla="*/ 1593406 w 1651312"/>
                  <a:gd name="connsiteY2" fmla="*/ 555930 h 1346542"/>
                  <a:gd name="connsiteX3" fmla="*/ 1651312 w 1651312"/>
                  <a:gd name="connsiteY3" fmla="*/ 558854 h 1346542"/>
                  <a:gd name="connsiteX4" fmla="*/ 1651312 w 1651312"/>
                  <a:gd name="connsiteY4" fmla="*/ 1346542 h 1346542"/>
                  <a:gd name="connsiteX5" fmla="*/ 1512871 w 1651312"/>
                  <a:gd name="connsiteY5" fmla="*/ 1339551 h 1346542"/>
                  <a:gd name="connsiteX6" fmla="*/ 37486 w 1651312"/>
                  <a:gd name="connsiteY6" fmla="*/ 455245 h 1346542"/>
                  <a:gd name="connsiteX7" fmla="*/ 0 w 1651312"/>
                  <a:gd name="connsiteY7" fmla="*/ 393541 h 1346542"/>
                  <a:gd name="connsiteX8" fmla="*/ 681632 w 1651312"/>
                  <a:gd name="connsiteY8" fmla="*/ 0 h 13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12" h="1346542">
                    <a:moveTo>
                      <a:pt x="681632" y="0"/>
                    </a:moveTo>
                    <a:lnTo>
                      <a:pt x="690648" y="14841"/>
                    </a:lnTo>
                    <a:cubicBezTo>
                      <a:pt x="891494" y="312131"/>
                      <a:pt x="1217693" y="517774"/>
                      <a:pt x="1593406" y="555930"/>
                    </a:cubicBezTo>
                    <a:lnTo>
                      <a:pt x="1651312" y="558854"/>
                    </a:lnTo>
                    <a:lnTo>
                      <a:pt x="1651312" y="1346542"/>
                    </a:lnTo>
                    <a:lnTo>
                      <a:pt x="1512871" y="1339551"/>
                    </a:lnTo>
                    <a:cubicBezTo>
                      <a:pt x="898840" y="1277193"/>
                      <a:pt x="365729" y="941109"/>
                      <a:pt x="37486" y="455245"/>
                    </a:cubicBezTo>
                    <a:lnTo>
                      <a:pt x="0" y="393541"/>
                    </a:lnTo>
                    <a:lnTo>
                      <a:pt x="681632"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grpSp>
        <p:sp>
          <p:nvSpPr>
            <p:cNvPr id="176" name="Freeform 175"/>
            <p:cNvSpPr/>
            <p:nvPr/>
          </p:nvSpPr>
          <p:spPr>
            <a:xfrm>
              <a:off x="5969060" y="1564817"/>
              <a:ext cx="1635768" cy="1401661"/>
            </a:xfrm>
            <a:custGeom>
              <a:avLst/>
              <a:gdLst>
                <a:gd name="connsiteX0" fmla="*/ 0 w 2315201"/>
                <a:gd name="connsiteY0" fmla="*/ 0 h 1983854"/>
                <a:gd name="connsiteX1" fmla="*/ 26383 w 2315201"/>
                <a:gd name="connsiteY1" fmla="*/ 667 h 1983854"/>
                <a:gd name="connsiteX2" fmla="*/ 2274279 w 2315201"/>
                <a:gd name="connsiteY2" fmla="*/ 1271183 h 1983854"/>
                <a:gd name="connsiteX3" fmla="*/ 2315201 w 2315201"/>
                <a:gd name="connsiteY3" fmla="*/ 1338543 h 1983854"/>
                <a:gd name="connsiteX4" fmla="*/ 1197491 w 2315201"/>
                <a:gd name="connsiteY4" fmla="*/ 1983854 h 1983854"/>
                <a:gd name="connsiteX5" fmla="*/ 1112046 w 2315201"/>
                <a:gd name="connsiteY5" fmla="*/ 1869591 h 1983854"/>
                <a:gd name="connsiteX6" fmla="*/ 41210 w 2315201"/>
                <a:gd name="connsiteY6" fmla="*/ 1295713 h 1983854"/>
                <a:gd name="connsiteX7" fmla="*/ 0 w 2315201"/>
                <a:gd name="connsiteY7" fmla="*/ 1293632 h 1983854"/>
                <a:gd name="connsiteX8" fmla="*/ 0 w 2315201"/>
                <a:gd name="connsiteY8" fmla="*/ 0 h 198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201" h="1983854">
                  <a:moveTo>
                    <a:pt x="0" y="0"/>
                  </a:moveTo>
                  <a:lnTo>
                    <a:pt x="26383" y="667"/>
                  </a:lnTo>
                  <a:cubicBezTo>
                    <a:pt x="962355" y="48111"/>
                    <a:pt x="1780853" y="540816"/>
                    <a:pt x="2274279" y="1271183"/>
                  </a:cubicBezTo>
                  <a:lnTo>
                    <a:pt x="2315201" y="1338543"/>
                  </a:lnTo>
                  <a:lnTo>
                    <a:pt x="1197491" y="1983854"/>
                  </a:lnTo>
                  <a:lnTo>
                    <a:pt x="1112046" y="1869591"/>
                  </a:lnTo>
                  <a:cubicBezTo>
                    <a:pt x="851241" y="1553568"/>
                    <a:pt x="471424" y="1339404"/>
                    <a:pt x="41210" y="1295713"/>
                  </a:cubicBezTo>
                  <a:lnTo>
                    <a:pt x="0" y="1293632"/>
                  </a:lnTo>
                  <a:lnTo>
                    <a:pt x="0" y="0"/>
                  </a:lnTo>
                  <a:close/>
                </a:path>
              </a:pathLst>
            </a:custGeom>
            <a:solidFill>
              <a:srgbClr val="BD55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77" name="Freeform 176"/>
            <p:cNvSpPr/>
            <p:nvPr/>
          </p:nvSpPr>
          <p:spPr>
            <a:xfrm>
              <a:off x="4160405" y="1564817"/>
              <a:ext cx="1635767" cy="1401661"/>
            </a:xfrm>
            <a:custGeom>
              <a:avLst/>
              <a:gdLst>
                <a:gd name="connsiteX0" fmla="*/ 2315200 w 2315200"/>
                <a:gd name="connsiteY0" fmla="*/ 0 h 1983854"/>
                <a:gd name="connsiteX1" fmla="*/ 2315200 w 2315200"/>
                <a:gd name="connsiteY1" fmla="*/ 1293632 h 1983854"/>
                <a:gd name="connsiteX2" fmla="*/ 2273990 w 2315200"/>
                <a:gd name="connsiteY2" fmla="*/ 1295713 h 1983854"/>
                <a:gd name="connsiteX3" fmla="*/ 1203154 w 2315200"/>
                <a:gd name="connsiteY3" fmla="*/ 1869591 h 1983854"/>
                <a:gd name="connsiteX4" fmla="*/ 1117709 w 2315200"/>
                <a:gd name="connsiteY4" fmla="*/ 1983854 h 1983854"/>
                <a:gd name="connsiteX5" fmla="*/ 0 w 2315200"/>
                <a:gd name="connsiteY5" fmla="*/ 1338544 h 1983854"/>
                <a:gd name="connsiteX6" fmla="*/ 40923 w 2315200"/>
                <a:gd name="connsiteY6" fmla="*/ 1271183 h 1983854"/>
                <a:gd name="connsiteX7" fmla="*/ 2288819 w 2315200"/>
                <a:gd name="connsiteY7" fmla="*/ 667 h 1983854"/>
                <a:gd name="connsiteX8" fmla="*/ 2315200 w 2315200"/>
                <a:gd name="connsiteY8" fmla="*/ 0 h 198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200" h="1983854">
                  <a:moveTo>
                    <a:pt x="2315200" y="0"/>
                  </a:moveTo>
                  <a:lnTo>
                    <a:pt x="2315200" y="1293632"/>
                  </a:lnTo>
                  <a:lnTo>
                    <a:pt x="2273990" y="1295713"/>
                  </a:lnTo>
                  <a:cubicBezTo>
                    <a:pt x="1843777" y="1339404"/>
                    <a:pt x="1463959" y="1553568"/>
                    <a:pt x="1203154" y="1869591"/>
                  </a:cubicBezTo>
                  <a:lnTo>
                    <a:pt x="1117709" y="1983854"/>
                  </a:lnTo>
                  <a:lnTo>
                    <a:pt x="0" y="1338544"/>
                  </a:lnTo>
                  <a:lnTo>
                    <a:pt x="40923" y="1271183"/>
                  </a:lnTo>
                  <a:cubicBezTo>
                    <a:pt x="534349" y="540816"/>
                    <a:pt x="1352847" y="48111"/>
                    <a:pt x="2288819" y="667"/>
                  </a:cubicBezTo>
                  <a:lnTo>
                    <a:pt x="2315200" y="0"/>
                  </a:lnTo>
                  <a:close/>
                </a:path>
              </a:pathLst>
            </a:custGeom>
            <a:solidFill>
              <a:srgbClr val="45A8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dirty="0">
                <a:solidFill>
                  <a:srgbClr val="FFFFFF"/>
                </a:solidFill>
                <a:latin typeface="Arial" panose="020B0604020202020204" pitchFamily="34" charset="0"/>
                <a:cs typeface="Arial" panose="020B0604020202020204" pitchFamily="34" charset="0"/>
              </a:endParaRPr>
            </a:p>
          </p:txBody>
        </p:sp>
        <p:sp>
          <p:nvSpPr>
            <p:cNvPr id="178" name="Freeform 177"/>
            <p:cNvSpPr/>
            <p:nvPr/>
          </p:nvSpPr>
          <p:spPr>
            <a:xfrm>
              <a:off x="6900848" y="2659874"/>
              <a:ext cx="1023817" cy="1889616"/>
            </a:xfrm>
            <a:custGeom>
              <a:avLst/>
              <a:gdLst>
                <a:gd name="connsiteX0" fmla="*/ 1119703 w 1449070"/>
                <a:gd name="connsiteY0" fmla="*/ 0 h 2674484"/>
                <a:gd name="connsiteX1" fmla="*/ 1221941 w 1449070"/>
                <a:gd name="connsiteY1" fmla="*/ 212233 h 2674484"/>
                <a:gd name="connsiteX2" fmla="*/ 1449070 w 1449070"/>
                <a:gd name="connsiteY2" fmla="*/ 1337242 h 2674484"/>
                <a:gd name="connsiteX3" fmla="*/ 1221941 w 1449070"/>
                <a:gd name="connsiteY3" fmla="*/ 2462251 h 2674484"/>
                <a:gd name="connsiteX4" fmla="*/ 1119703 w 1449070"/>
                <a:gd name="connsiteY4" fmla="*/ 2674484 h 2674484"/>
                <a:gd name="connsiteX5" fmla="*/ 0 w 1449070"/>
                <a:gd name="connsiteY5" fmla="*/ 2028023 h 2674484"/>
                <a:gd name="connsiteX6" fmla="*/ 32810 w 1449070"/>
                <a:gd name="connsiteY6" fmla="*/ 1959912 h 2674484"/>
                <a:gd name="connsiteX7" fmla="*/ 158521 w 1449070"/>
                <a:gd name="connsiteY7" fmla="*/ 1337242 h 2674484"/>
                <a:gd name="connsiteX8" fmla="*/ 32810 w 1449070"/>
                <a:gd name="connsiteY8" fmla="*/ 714572 h 2674484"/>
                <a:gd name="connsiteX9" fmla="*/ 0 w 1449070"/>
                <a:gd name="connsiteY9" fmla="*/ 646462 h 2674484"/>
                <a:gd name="connsiteX10" fmla="*/ 1119703 w 1449070"/>
                <a:gd name="connsiteY10" fmla="*/ 0 h 267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9070" h="2674484">
                  <a:moveTo>
                    <a:pt x="1119703" y="0"/>
                  </a:moveTo>
                  <a:lnTo>
                    <a:pt x="1221941" y="212233"/>
                  </a:lnTo>
                  <a:cubicBezTo>
                    <a:pt x="1368195" y="558016"/>
                    <a:pt x="1449070" y="938184"/>
                    <a:pt x="1449070" y="1337242"/>
                  </a:cubicBezTo>
                  <a:cubicBezTo>
                    <a:pt x="1449070" y="1736300"/>
                    <a:pt x="1368195" y="2116469"/>
                    <a:pt x="1221941" y="2462251"/>
                  </a:cubicBezTo>
                  <a:lnTo>
                    <a:pt x="1119703" y="2674484"/>
                  </a:lnTo>
                  <a:lnTo>
                    <a:pt x="0" y="2028023"/>
                  </a:lnTo>
                  <a:lnTo>
                    <a:pt x="32810" y="1959912"/>
                  </a:lnTo>
                  <a:cubicBezTo>
                    <a:pt x="113758" y="1768528"/>
                    <a:pt x="158521" y="1558113"/>
                    <a:pt x="158521" y="1337242"/>
                  </a:cubicBezTo>
                  <a:cubicBezTo>
                    <a:pt x="158521" y="1116372"/>
                    <a:pt x="113758" y="905956"/>
                    <a:pt x="32810" y="714572"/>
                  </a:cubicBezTo>
                  <a:lnTo>
                    <a:pt x="0" y="646462"/>
                  </a:lnTo>
                  <a:lnTo>
                    <a:pt x="1119703" y="0"/>
                  </a:lnTo>
                  <a:close/>
                </a:path>
              </a:pathLst>
            </a:custGeom>
            <a:solidFill>
              <a:srgbClr val="A94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dirty="0">
                <a:solidFill>
                  <a:srgbClr val="FFFFFF"/>
                </a:solidFill>
                <a:latin typeface="Arial" panose="020B0604020202020204" pitchFamily="34" charset="0"/>
                <a:cs typeface="Arial" panose="020B0604020202020204" pitchFamily="34" charset="0"/>
              </a:endParaRPr>
            </a:p>
          </p:txBody>
        </p:sp>
        <p:sp>
          <p:nvSpPr>
            <p:cNvPr id="179" name="Freeform 178"/>
            <p:cNvSpPr/>
            <p:nvPr/>
          </p:nvSpPr>
          <p:spPr>
            <a:xfrm>
              <a:off x="3840567" y="2659874"/>
              <a:ext cx="1023816" cy="1889614"/>
            </a:xfrm>
            <a:custGeom>
              <a:avLst/>
              <a:gdLst>
                <a:gd name="connsiteX0" fmla="*/ 329367 w 1449069"/>
                <a:gd name="connsiteY0" fmla="*/ 0 h 2674482"/>
                <a:gd name="connsiteX1" fmla="*/ 1449069 w 1449069"/>
                <a:gd name="connsiteY1" fmla="*/ 646461 h 2674482"/>
                <a:gd name="connsiteX2" fmla="*/ 1416258 w 1449069"/>
                <a:gd name="connsiteY2" fmla="*/ 714571 h 2674482"/>
                <a:gd name="connsiteX3" fmla="*/ 1290547 w 1449069"/>
                <a:gd name="connsiteY3" fmla="*/ 1337241 h 2674482"/>
                <a:gd name="connsiteX4" fmla="*/ 1416258 w 1449069"/>
                <a:gd name="connsiteY4" fmla="*/ 1959911 h 2674482"/>
                <a:gd name="connsiteX5" fmla="*/ 1449069 w 1449069"/>
                <a:gd name="connsiteY5" fmla="*/ 2028022 h 2674482"/>
                <a:gd name="connsiteX6" fmla="*/ 329366 w 1449069"/>
                <a:gd name="connsiteY6" fmla="*/ 2674482 h 2674482"/>
                <a:gd name="connsiteX7" fmla="*/ 227129 w 1449069"/>
                <a:gd name="connsiteY7" fmla="*/ 2462250 h 2674482"/>
                <a:gd name="connsiteX8" fmla="*/ 0 w 1449069"/>
                <a:gd name="connsiteY8" fmla="*/ 1337241 h 2674482"/>
                <a:gd name="connsiteX9" fmla="*/ 227129 w 1449069"/>
                <a:gd name="connsiteY9" fmla="*/ 212232 h 2674482"/>
                <a:gd name="connsiteX10" fmla="*/ 329367 w 1449069"/>
                <a:gd name="connsiteY10" fmla="*/ 0 h 267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9069" h="2674482">
                  <a:moveTo>
                    <a:pt x="329367" y="0"/>
                  </a:moveTo>
                  <a:lnTo>
                    <a:pt x="1449069" y="646461"/>
                  </a:lnTo>
                  <a:lnTo>
                    <a:pt x="1416258" y="714571"/>
                  </a:lnTo>
                  <a:cubicBezTo>
                    <a:pt x="1335310" y="905955"/>
                    <a:pt x="1290547" y="1116371"/>
                    <a:pt x="1290547" y="1337241"/>
                  </a:cubicBezTo>
                  <a:cubicBezTo>
                    <a:pt x="1290547" y="1558112"/>
                    <a:pt x="1335310" y="1768527"/>
                    <a:pt x="1416258" y="1959911"/>
                  </a:cubicBezTo>
                  <a:lnTo>
                    <a:pt x="1449069" y="2028022"/>
                  </a:lnTo>
                  <a:lnTo>
                    <a:pt x="329366" y="2674482"/>
                  </a:lnTo>
                  <a:lnTo>
                    <a:pt x="227129" y="2462250"/>
                  </a:lnTo>
                  <a:cubicBezTo>
                    <a:pt x="80875" y="2116468"/>
                    <a:pt x="0" y="1736299"/>
                    <a:pt x="0" y="1337241"/>
                  </a:cubicBezTo>
                  <a:cubicBezTo>
                    <a:pt x="0" y="938183"/>
                    <a:pt x="80875" y="558015"/>
                    <a:pt x="227129" y="212232"/>
                  </a:cubicBezTo>
                  <a:lnTo>
                    <a:pt x="329367" y="0"/>
                  </a:lnTo>
                  <a:close/>
                </a:path>
              </a:pathLst>
            </a:custGeom>
            <a:solidFill>
              <a:srgbClr val="4F9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dirty="0">
                <a:solidFill>
                  <a:srgbClr val="FFFFFF"/>
                </a:solidFill>
                <a:latin typeface="Arial" panose="020B0604020202020204" pitchFamily="34" charset="0"/>
                <a:cs typeface="Arial" panose="020B0604020202020204" pitchFamily="34" charset="0"/>
              </a:endParaRPr>
            </a:p>
          </p:txBody>
        </p:sp>
        <p:sp>
          <p:nvSpPr>
            <p:cNvPr id="180" name="Freeform 179"/>
            <p:cNvSpPr/>
            <p:nvPr/>
          </p:nvSpPr>
          <p:spPr>
            <a:xfrm>
              <a:off x="4187621" y="4226429"/>
              <a:ext cx="1635767" cy="1401661"/>
            </a:xfrm>
            <a:custGeom>
              <a:avLst/>
              <a:gdLst>
                <a:gd name="connsiteX0" fmla="*/ 1117709 w 2315200"/>
                <a:gd name="connsiteY0" fmla="*/ 0 h 1983854"/>
                <a:gd name="connsiteX1" fmla="*/ 1203154 w 2315200"/>
                <a:gd name="connsiteY1" fmla="*/ 114263 h 1983854"/>
                <a:gd name="connsiteX2" fmla="*/ 2273990 w 2315200"/>
                <a:gd name="connsiteY2" fmla="*/ 688141 h 1983854"/>
                <a:gd name="connsiteX3" fmla="*/ 2315200 w 2315200"/>
                <a:gd name="connsiteY3" fmla="*/ 690222 h 1983854"/>
                <a:gd name="connsiteX4" fmla="*/ 2315200 w 2315200"/>
                <a:gd name="connsiteY4" fmla="*/ 1983854 h 1983854"/>
                <a:gd name="connsiteX5" fmla="*/ 2288819 w 2315200"/>
                <a:gd name="connsiteY5" fmla="*/ 1983187 h 1983854"/>
                <a:gd name="connsiteX6" fmla="*/ 40923 w 2315200"/>
                <a:gd name="connsiteY6" fmla="*/ 712671 h 1983854"/>
                <a:gd name="connsiteX7" fmla="*/ 0 w 2315200"/>
                <a:gd name="connsiteY7" fmla="*/ 645310 h 1983854"/>
                <a:gd name="connsiteX8" fmla="*/ 1117709 w 2315200"/>
                <a:gd name="connsiteY8" fmla="*/ 0 h 198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200" h="1983854">
                  <a:moveTo>
                    <a:pt x="1117709" y="0"/>
                  </a:moveTo>
                  <a:lnTo>
                    <a:pt x="1203154" y="114263"/>
                  </a:lnTo>
                  <a:cubicBezTo>
                    <a:pt x="1463959" y="430286"/>
                    <a:pt x="1843777" y="644451"/>
                    <a:pt x="2273990" y="688141"/>
                  </a:cubicBezTo>
                  <a:lnTo>
                    <a:pt x="2315200" y="690222"/>
                  </a:lnTo>
                  <a:lnTo>
                    <a:pt x="2315200" y="1983854"/>
                  </a:lnTo>
                  <a:lnTo>
                    <a:pt x="2288819" y="1983187"/>
                  </a:lnTo>
                  <a:cubicBezTo>
                    <a:pt x="1352847" y="1935743"/>
                    <a:pt x="534349" y="1443038"/>
                    <a:pt x="40923" y="712671"/>
                  </a:cubicBezTo>
                  <a:lnTo>
                    <a:pt x="0" y="645310"/>
                  </a:lnTo>
                  <a:lnTo>
                    <a:pt x="1117709" y="0"/>
                  </a:lnTo>
                  <a:close/>
                </a:path>
              </a:pathLst>
            </a:custGeom>
            <a:solidFill>
              <a:srgbClr val="90B1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dirty="0">
                <a:solidFill>
                  <a:srgbClr val="FFFFFF"/>
                </a:solidFill>
                <a:latin typeface="Arial" panose="020B0604020202020204" pitchFamily="34" charset="0"/>
                <a:cs typeface="Arial" panose="020B0604020202020204" pitchFamily="34" charset="0"/>
              </a:endParaRPr>
            </a:p>
          </p:txBody>
        </p:sp>
        <p:sp>
          <p:nvSpPr>
            <p:cNvPr id="181" name="Freeform 180"/>
            <p:cNvSpPr/>
            <p:nvPr/>
          </p:nvSpPr>
          <p:spPr>
            <a:xfrm>
              <a:off x="5969060" y="4242885"/>
              <a:ext cx="1635769" cy="1401661"/>
            </a:xfrm>
            <a:custGeom>
              <a:avLst/>
              <a:gdLst>
                <a:gd name="connsiteX0" fmla="*/ 1197491 w 2315202"/>
                <a:gd name="connsiteY0" fmla="*/ 0 h 1983854"/>
                <a:gd name="connsiteX1" fmla="*/ 2315202 w 2315202"/>
                <a:gd name="connsiteY1" fmla="*/ 645311 h 1983854"/>
                <a:gd name="connsiteX2" fmla="*/ 2274279 w 2315202"/>
                <a:gd name="connsiteY2" fmla="*/ 712671 h 1983854"/>
                <a:gd name="connsiteX3" fmla="*/ 26383 w 2315202"/>
                <a:gd name="connsiteY3" fmla="*/ 1983187 h 1983854"/>
                <a:gd name="connsiteX4" fmla="*/ 0 w 2315202"/>
                <a:gd name="connsiteY4" fmla="*/ 1983854 h 1983854"/>
                <a:gd name="connsiteX5" fmla="*/ 0 w 2315202"/>
                <a:gd name="connsiteY5" fmla="*/ 690222 h 1983854"/>
                <a:gd name="connsiteX6" fmla="*/ 41210 w 2315202"/>
                <a:gd name="connsiteY6" fmla="*/ 688141 h 1983854"/>
                <a:gd name="connsiteX7" fmla="*/ 1112046 w 2315202"/>
                <a:gd name="connsiteY7" fmla="*/ 114263 h 1983854"/>
                <a:gd name="connsiteX8" fmla="*/ 1197491 w 2315202"/>
                <a:gd name="connsiteY8" fmla="*/ 0 h 198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202" h="1983854">
                  <a:moveTo>
                    <a:pt x="1197491" y="0"/>
                  </a:moveTo>
                  <a:lnTo>
                    <a:pt x="2315202" y="645311"/>
                  </a:lnTo>
                  <a:lnTo>
                    <a:pt x="2274279" y="712671"/>
                  </a:lnTo>
                  <a:cubicBezTo>
                    <a:pt x="1780853" y="1443038"/>
                    <a:pt x="962355" y="1935743"/>
                    <a:pt x="26383" y="1983187"/>
                  </a:cubicBezTo>
                  <a:lnTo>
                    <a:pt x="0" y="1983854"/>
                  </a:lnTo>
                  <a:lnTo>
                    <a:pt x="0" y="690222"/>
                  </a:lnTo>
                  <a:lnTo>
                    <a:pt x="41210" y="688141"/>
                  </a:lnTo>
                  <a:cubicBezTo>
                    <a:pt x="471424" y="644451"/>
                    <a:pt x="851241" y="430286"/>
                    <a:pt x="1112046" y="114263"/>
                  </a:cubicBezTo>
                  <a:lnTo>
                    <a:pt x="1197491" y="0"/>
                  </a:lnTo>
                  <a:close/>
                </a:path>
              </a:pathLst>
            </a:custGeom>
            <a:solidFill>
              <a:srgbClr val="D572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dirty="0">
                <a:solidFill>
                  <a:srgbClr val="FFFFFF"/>
                </a:solidFill>
                <a:latin typeface="Arial" panose="020B0604020202020204" pitchFamily="34" charset="0"/>
                <a:cs typeface="Arial" panose="020B0604020202020204" pitchFamily="34" charset="0"/>
              </a:endParaRPr>
            </a:p>
          </p:txBody>
        </p:sp>
        <p:grpSp>
          <p:nvGrpSpPr>
            <p:cNvPr id="129" name="Group 128"/>
            <p:cNvGrpSpPr/>
            <p:nvPr/>
          </p:nvGrpSpPr>
          <p:grpSpPr>
            <a:xfrm>
              <a:off x="4112194" y="2049823"/>
              <a:ext cx="3563696" cy="3086019"/>
              <a:chOff x="2065224" y="1485472"/>
              <a:chExt cx="5043914" cy="4367824"/>
            </a:xfrm>
          </p:grpSpPr>
          <p:grpSp>
            <p:nvGrpSpPr>
              <p:cNvPr id="133" name="Group 132"/>
              <p:cNvGrpSpPr/>
              <p:nvPr/>
            </p:nvGrpSpPr>
            <p:grpSpPr>
              <a:xfrm>
                <a:off x="3212606" y="5170514"/>
                <a:ext cx="580409" cy="682782"/>
                <a:chOff x="3944719" y="4835196"/>
                <a:chExt cx="256520" cy="301765"/>
              </a:xfrm>
            </p:grpSpPr>
            <p:sp>
              <p:nvSpPr>
                <p:cNvPr id="171" name="Freeform 170"/>
                <p:cNvSpPr/>
                <p:nvPr/>
              </p:nvSpPr>
              <p:spPr>
                <a:xfrm>
                  <a:off x="4008846" y="4835196"/>
                  <a:ext cx="106064" cy="228551"/>
                </a:xfrm>
                <a:custGeom>
                  <a:avLst/>
                  <a:gdLst>
                    <a:gd name="connsiteX0" fmla="*/ 223914 w 853517"/>
                    <a:gd name="connsiteY0" fmla="*/ 418927 h 1794354"/>
                    <a:gd name="connsiteX1" fmla="*/ 386727 w 853517"/>
                    <a:gd name="connsiteY1" fmla="*/ 419621 h 1794354"/>
                    <a:gd name="connsiteX2" fmla="*/ 393341 w 853517"/>
                    <a:gd name="connsiteY2" fmla="*/ 436847 h 1794354"/>
                    <a:gd name="connsiteX3" fmla="*/ 413293 w 853517"/>
                    <a:gd name="connsiteY3" fmla="*/ 485879 h 1794354"/>
                    <a:gd name="connsiteX4" fmla="*/ 382685 w 853517"/>
                    <a:gd name="connsiteY4" fmla="*/ 814900 h 1794354"/>
                    <a:gd name="connsiteX5" fmla="*/ 403250 w 853517"/>
                    <a:gd name="connsiteY5" fmla="*/ 849571 h 1794354"/>
                    <a:gd name="connsiteX6" fmla="*/ 426759 w 853517"/>
                    <a:gd name="connsiteY6" fmla="*/ 869420 h 1794354"/>
                    <a:gd name="connsiteX7" fmla="*/ 450267 w 853517"/>
                    <a:gd name="connsiteY7" fmla="*/ 849571 h 1794354"/>
                    <a:gd name="connsiteX8" fmla="*/ 470832 w 853517"/>
                    <a:gd name="connsiteY8" fmla="*/ 814900 h 1794354"/>
                    <a:gd name="connsiteX9" fmla="*/ 440224 w 853517"/>
                    <a:gd name="connsiteY9" fmla="*/ 485879 h 1794354"/>
                    <a:gd name="connsiteX10" fmla="*/ 460176 w 853517"/>
                    <a:gd name="connsiteY10" fmla="*/ 436847 h 1794354"/>
                    <a:gd name="connsiteX11" fmla="*/ 466790 w 853517"/>
                    <a:gd name="connsiteY11" fmla="*/ 419621 h 1794354"/>
                    <a:gd name="connsiteX12" fmla="*/ 629603 w 853517"/>
                    <a:gd name="connsiteY12" fmla="*/ 418927 h 1794354"/>
                    <a:gd name="connsiteX13" fmla="*/ 742464 w 853517"/>
                    <a:gd name="connsiteY13" fmla="*/ 493531 h 1794354"/>
                    <a:gd name="connsiteX14" fmla="*/ 853412 w 853517"/>
                    <a:gd name="connsiteY14" fmla="*/ 1013842 h 1794354"/>
                    <a:gd name="connsiteX15" fmla="*/ 686989 w 853517"/>
                    <a:gd name="connsiteY15" fmla="*/ 1008103 h 1794354"/>
                    <a:gd name="connsiteX16" fmla="*/ 642992 w 853517"/>
                    <a:gd name="connsiteY16" fmla="*/ 749860 h 1794354"/>
                    <a:gd name="connsiteX17" fmla="*/ 644906 w 853517"/>
                    <a:gd name="connsiteY17" fmla="*/ 1719321 h 1794354"/>
                    <a:gd name="connsiteX18" fmla="*/ 459354 w 853517"/>
                    <a:gd name="connsiteY18" fmla="*/ 1729270 h 1794354"/>
                    <a:gd name="connsiteX19" fmla="*/ 459352 w 853517"/>
                    <a:gd name="connsiteY19" fmla="*/ 1120965 h 1794354"/>
                    <a:gd name="connsiteX20" fmla="*/ 426759 w 853517"/>
                    <a:gd name="connsiteY20" fmla="*/ 1120006 h 1794354"/>
                    <a:gd name="connsiteX21" fmla="*/ 394165 w 853517"/>
                    <a:gd name="connsiteY21" fmla="*/ 1120965 h 1794354"/>
                    <a:gd name="connsiteX22" fmla="*/ 394163 w 853517"/>
                    <a:gd name="connsiteY22" fmla="*/ 1729270 h 1794354"/>
                    <a:gd name="connsiteX23" fmla="*/ 208611 w 853517"/>
                    <a:gd name="connsiteY23" fmla="*/ 1719321 h 1794354"/>
                    <a:gd name="connsiteX24" fmla="*/ 210525 w 853517"/>
                    <a:gd name="connsiteY24" fmla="*/ 749860 h 1794354"/>
                    <a:gd name="connsiteX25" fmla="*/ 166528 w 853517"/>
                    <a:gd name="connsiteY25" fmla="*/ 1008103 h 1794354"/>
                    <a:gd name="connsiteX26" fmla="*/ 105 w 853517"/>
                    <a:gd name="connsiteY26" fmla="*/ 1013842 h 1794354"/>
                    <a:gd name="connsiteX27" fmla="*/ 111053 w 853517"/>
                    <a:gd name="connsiteY27" fmla="*/ 493531 h 1794354"/>
                    <a:gd name="connsiteX28" fmla="*/ 223914 w 853517"/>
                    <a:gd name="connsiteY28" fmla="*/ 418927 h 1794354"/>
                    <a:gd name="connsiteX29" fmla="*/ 426758 w 853517"/>
                    <a:gd name="connsiteY29" fmla="*/ 0 h 1794354"/>
                    <a:gd name="connsiteX30" fmla="*/ 610397 w 853517"/>
                    <a:gd name="connsiteY30" fmla="*/ 183639 h 1794354"/>
                    <a:gd name="connsiteX31" fmla="*/ 426758 w 853517"/>
                    <a:gd name="connsiteY31" fmla="*/ 367278 h 1794354"/>
                    <a:gd name="connsiteX32" fmla="*/ 243119 w 853517"/>
                    <a:gd name="connsiteY32" fmla="*/ 183639 h 1794354"/>
                    <a:gd name="connsiteX33" fmla="*/ 426758 w 853517"/>
                    <a:gd name="connsiteY33" fmla="*/ 0 h 1794354"/>
                    <a:gd name="connsiteX0" fmla="*/ 223914 w 853517"/>
                    <a:gd name="connsiteY0" fmla="*/ 418927 h 1794355"/>
                    <a:gd name="connsiteX1" fmla="*/ 386727 w 853517"/>
                    <a:gd name="connsiteY1" fmla="*/ 419621 h 1794355"/>
                    <a:gd name="connsiteX2" fmla="*/ 393341 w 853517"/>
                    <a:gd name="connsiteY2" fmla="*/ 436847 h 1794355"/>
                    <a:gd name="connsiteX3" fmla="*/ 413293 w 853517"/>
                    <a:gd name="connsiteY3" fmla="*/ 485879 h 1794355"/>
                    <a:gd name="connsiteX4" fmla="*/ 382685 w 853517"/>
                    <a:gd name="connsiteY4" fmla="*/ 814900 h 1794355"/>
                    <a:gd name="connsiteX5" fmla="*/ 403250 w 853517"/>
                    <a:gd name="connsiteY5" fmla="*/ 849571 h 1794355"/>
                    <a:gd name="connsiteX6" fmla="*/ 426759 w 853517"/>
                    <a:gd name="connsiteY6" fmla="*/ 869420 h 1794355"/>
                    <a:gd name="connsiteX7" fmla="*/ 450267 w 853517"/>
                    <a:gd name="connsiteY7" fmla="*/ 849571 h 1794355"/>
                    <a:gd name="connsiteX8" fmla="*/ 470832 w 853517"/>
                    <a:gd name="connsiteY8" fmla="*/ 814900 h 1794355"/>
                    <a:gd name="connsiteX9" fmla="*/ 440224 w 853517"/>
                    <a:gd name="connsiteY9" fmla="*/ 485879 h 1794355"/>
                    <a:gd name="connsiteX10" fmla="*/ 460176 w 853517"/>
                    <a:gd name="connsiteY10" fmla="*/ 436847 h 1794355"/>
                    <a:gd name="connsiteX11" fmla="*/ 466790 w 853517"/>
                    <a:gd name="connsiteY11" fmla="*/ 419621 h 1794355"/>
                    <a:gd name="connsiteX12" fmla="*/ 629603 w 853517"/>
                    <a:gd name="connsiteY12" fmla="*/ 418927 h 1794355"/>
                    <a:gd name="connsiteX13" fmla="*/ 742464 w 853517"/>
                    <a:gd name="connsiteY13" fmla="*/ 493531 h 1794355"/>
                    <a:gd name="connsiteX14" fmla="*/ 853412 w 853517"/>
                    <a:gd name="connsiteY14" fmla="*/ 1013842 h 1794355"/>
                    <a:gd name="connsiteX15" fmla="*/ 686989 w 853517"/>
                    <a:gd name="connsiteY15" fmla="*/ 1008103 h 1794355"/>
                    <a:gd name="connsiteX16" fmla="*/ 642992 w 853517"/>
                    <a:gd name="connsiteY16" fmla="*/ 749860 h 1794355"/>
                    <a:gd name="connsiteX17" fmla="*/ 644906 w 853517"/>
                    <a:gd name="connsiteY17" fmla="*/ 1719321 h 1794355"/>
                    <a:gd name="connsiteX18" fmla="*/ 459354 w 853517"/>
                    <a:gd name="connsiteY18" fmla="*/ 1729270 h 1794355"/>
                    <a:gd name="connsiteX19" fmla="*/ 459352 w 853517"/>
                    <a:gd name="connsiteY19" fmla="*/ 1120965 h 1794355"/>
                    <a:gd name="connsiteX20" fmla="*/ 426759 w 853517"/>
                    <a:gd name="connsiteY20" fmla="*/ 1120006 h 1794355"/>
                    <a:gd name="connsiteX21" fmla="*/ 394165 w 853517"/>
                    <a:gd name="connsiteY21" fmla="*/ 1120965 h 1794355"/>
                    <a:gd name="connsiteX22" fmla="*/ 394163 w 853517"/>
                    <a:gd name="connsiteY22" fmla="*/ 1729270 h 1794355"/>
                    <a:gd name="connsiteX23" fmla="*/ 208611 w 853517"/>
                    <a:gd name="connsiteY23" fmla="*/ 1719321 h 1794355"/>
                    <a:gd name="connsiteX24" fmla="*/ 210525 w 853517"/>
                    <a:gd name="connsiteY24" fmla="*/ 749860 h 1794355"/>
                    <a:gd name="connsiteX25" fmla="*/ 166528 w 853517"/>
                    <a:gd name="connsiteY25" fmla="*/ 1008103 h 1794355"/>
                    <a:gd name="connsiteX26" fmla="*/ 105 w 853517"/>
                    <a:gd name="connsiteY26" fmla="*/ 1013842 h 1794355"/>
                    <a:gd name="connsiteX27" fmla="*/ 111053 w 853517"/>
                    <a:gd name="connsiteY27" fmla="*/ 493531 h 1794355"/>
                    <a:gd name="connsiteX28" fmla="*/ 223914 w 853517"/>
                    <a:gd name="connsiteY28" fmla="*/ 418927 h 1794355"/>
                    <a:gd name="connsiteX29" fmla="*/ 426758 w 853517"/>
                    <a:gd name="connsiteY29" fmla="*/ 0 h 1794355"/>
                    <a:gd name="connsiteX30" fmla="*/ 610397 w 853517"/>
                    <a:gd name="connsiteY30" fmla="*/ 183639 h 1794355"/>
                    <a:gd name="connsiteX31" fmla="*/ 426758 w 853517"/>
                    <a:gd name="connsiteY31" fmla="*/ 367278 h 1794355"/>
                    <a:gd name="connsiteX32" fmla="*/ 243119 w 853517"/>
                    <a:gd name="connsiteY32" fmla="*/ 183639 h 1794355"/>
                    <a:gd name="connsiteX33" fmla="*/ 426758 w 853517"/>
                    <a:gd name="connsiteY33" fmla="*/ 0 h 1794355"/>
                    <a:gd name="connsiteX0" fmla="*/ 223914 w 853517"/>
                    <a:gd name="connsiteY0" fmla="*/ 418927 h 1794355"/>
                    <a:gd name="connsiteX1" fmla="*/ 386727 w 853517"/>
                    <a:gd name="connsiteY1" fmla="*/ 419621 h 1794355"/>
                    <a:gd name="connsiteX2" fmla="*/ 393341 w 853517"/>
                    <a:gd name="connsiteY2" fmla="*/ 436847 h 1794355"/>
                    <a:gd name="connsiteX3" fmla="*/ 413293 w 853517"/>
                    <a:gd name="connsiteY3" fmla="*/ 485879 h 1794355"/>
                    <a:gd name="connsiteX4" fmla="*/ 382685 w 853517"/>
                    <a:gd name="connsiteY4" fmla="*/ 814900 h 1794355"/>
                    <a:gd name="connsiteX5" fmla="*/ 403250 w 853517"/>
                    <a:gd name="connsiteY5" fmla="*/ 849571 h 1794355"/>
                    <a:gd name="connsiteX6" fmla="*/ 426759 w 853517"/>
                    <a:gd name="connsiteY6" fmla="*/ 869420 h 1794355"/>
                    <a:gd name="connsiteX7" fmla="*/ 450267 w 853517"/>
                    <a:gd name="connsiteY7" fmla="*/ 849571 h 1794355"/>
                    <a:gd name="connsiteX8" fmla="*/ 470832 w 853517"/>
                    <a:gd name="connsiteY8" fmla="*/ 814900 h 1794355"/>
                    <a:gd name="connsiteX9" fmla="*/ 440224 w 853517"/>
                    <a:gd name="connsiteY9" fmla="*/ 485879 h 1794355"/>
                    <a:gd name="connsiteX10" fmla="*/ 460176 w 853517"/>
                    <a:gd name="connsiteY10" fmla="*/ 436847 h 1794355"/>
                    <a:gd name="connsiteX11" fmla="*/ 466790 w 853517"/>
                    <a:gd name="connsiteY11" fmla="*/ 419621 h 1794355"/>
                    <a:gd name="connsiteX12" fmla="*/ 629603 w 853517"/>
                    <a:gd name="connsiteY12" fmla="*/ 418927 h 1794355"/>
                    <a:gd name="connsiteX13" fmla="*/ 742464 w 853517"/>
                    <a:gd name="connsiteY13" fmla="*/ 493531 h 1794355"/>
                    <a:gd name="connsiteX14" fmla="*/ 853412 w 853517"/>
                    <a:gd name="connsiteY14" fmla="*/ 1013842 h 1794355"/>
                    <a:gd name="connsiteX15" fmla="*/ 686989 w 853517"/>
                    <a:gd name="connsiteY15" fmla="*/ 1008103 h 1794355"/>
                    <a:gd name="connsiteX16" fmla="*/ 642992 w 853517"/>
                    <a:gd name="connsiteY16" fmla="*/ 749860 h 1794355"/>
                    <a:gd name="connsiteX17" fmla="*/ 644906 w 853517"/>
                    <a:gd name="connsiteY17" fmla="*/ 1719321 h 1794355"/>
                    <a:gd name="connsiteX18" fmla="*/ 459354 w 853517"/>
                    <a:gd name="connsiteY18" fmla="*/ 1729270 h 1794355"/>
                    <a:gd name="connsiteX19" fmla="*/ 459352 w 853517"/>
                    <a:gd name="connsiteY19" fmla="*/ 1120965 h 1794355"/>
                    <a:gd name="connsiteX20" fmla="*/ 426759 w 853517"/>
                    <a:gd name="connsiteY20" fmla="*/ 1120006 h 1794355"/>
                    <a:gd name="connsiteX21" fmla="*/ 394165 w 853517"/>
                    <a:gd name="connsiteY21" fmla="*/ 1120965 h 1794355"/>
                    <a:gd name="connsiteX22" fmla="*/ 394163 w 853517"/>
                    <a:gd name="connsiteY22" fmla="*/ 1729270 h 1794355"/>
                    <a:gd name="connsiteX23" fmla="*/ 208611 w 853517"/>
                    <a:gd name="connsiteY23" fmla="*/ 1719321 h 1794355"/>
                    <a:gd name="connsiteX24" fmla="*/ 210525 w 853517"/>
                    <a:gd name="connsiteY24" fmla="*/ 749860 h 1794355"/>
                    <a:gd name="connsiteX25" fmla="*/ 166528 w 853517"/>
                    <a:gd name="connsiteY25" fmla="*/ 1008103 h 1794355"/>
                    <a:gd name="connsiteX26" fmla="*/ 105 w 853517"/>
                    <a:gd name="connsiteY26" fmla="*/ 1013842 h 1794355"/>
                    <a:gd name="connsiteX27" fmla="*/ 111053 w 853517"/>
                    <a:gd name="connsiteY27" fmla="*/ 493531 h 1794355"/>
                    <a:gd name="connsiteX28" fmla="*/ 223914 w 853517"/>
                    <a:gd name="connsiteY28" fmla="*/ 418927 h 1794355"/>
                    <a:gd name="connsiteX29" fmla="*/ 426758 w 853517"/>
                    <a:gd name="connsiteY29" fmla="*/ 0 h 1794355"/>
                    <a:gd name="connsiteX30" fmla="*/ 610397 w 853517"/>
                    <a:gd name="connsiteY30" fmla="*/ 183639 h 1794355"/>
                    <a:gd name="connsiteX31" fmla="*/ 426758 w 853517"/>
                    <a:gd name="connsiteY31" fmla="*/ 367278 h 1794355"/>
                    <a:gd name="connsiteX32" fmla="*/ 243119 w 853517"/>
                    <a:gd name="connsiteY32" fmla="*/ 183639 h 1794355"/>
                    <a:gd name="connsiteX33" fmla="*/ 426758 w 853517"/>
                    <a:gd name="connsiteY33" fmla="*/ 0 h 1794355"/>
                    <a:gd name="connsiteX0" fmla="*/ 223914 w 853517"/>
                    <a:gd name="connsiteY0" fmla="*/ 418927 h 1794355"/>
                    <a:gd name="connsiteX1" fmla="*/ 386727 w 853517"/>
                    <a:gd name="connsiteY1" fmla="*/ 419621 h 1794355"/>
                    <a:gd name="connsiteX2" fmla="*/ 393341 w 853517"/>
                    <a:gd name="connsiteY2" fmla="*/ 436847 h 1794355"/>
                    <a:gd name="connsiteX3" fmla="*/ 413293 w 853517"/>
                    <a:gd name="connsiteY3" fmla="*/ 485879 h 1794355"/>
                    <a:gd name="connsiteX4" fmla="*/ 382685 w 853517"/>
                    <a:gd name="connsiteY4" fmla="*/ 814900 h 1794355"/>
                    <a:gd name="connsiteX5" fmla="*/ 403250 w 853517"/>
                    <a:gd name="connsiteY5" fmla="*/ 849571 h 1794355"/>
                    <a:gd name="connsiteX6" fmla="*/ 426759 w 853517"/>
                    <a:gd name="connsiteY6" fmla="*/ 869420 h 1794355"/>
                    <a:gd name="connsiteX7" fmla="*/ 450267 w 853517"/>
                    <a:gd name="connsiteY7" fmla="*/ 849571 h 1794355"/>
                    <a:gd name="connsiteX8" fmla="*/ 470832 w 853517"/>
                    <a:gd name="connsiteY8" fmla="*/ 814900 h 1794355"/>
                    <a:gd name="connsiteX9" fmla="*/ 440224 w 853517"/>
                    <a:gd name="connsiteY9" fmla="*/ 485879 h 1794355"/>
                    <a:gd name="connsiteX10" fmla="*/ 460176 w 853517"/>
                    <a:gd name="connsiteY10" fmla="*/ 436847 h 1794355"/>
                    <a:gd name="connsiteX11" fmla="*/ 466790 w 853517"/>
                    <a:gd name="connsiteY11" fmla="*/ 419621 h 1794355"/>
                    <a:gd name="connsiteX12" fmla="*/ 629603 w 853517"/>
                    <a:gd name="connsiteY12" fmla="*/ 418927 h 1794355"/>
                    <a:gd name="connsiteX13" fmla="*/ 742464 w 853517"/>
                    <a:gd name="connsiteY13" fmla="*/ 493531 h 1794355"/>
                    <a:gd name="connsiteX14" fmla="*/ 853412 w 853517"/>
                    <a:gd name="connsiteY14" fmla="*/ 1013842 h 1794355"/>
                    <a:gd name="connsiteX15" fmla="*/ 686989 w 853517"/>
                    <a:gd name="connsiteY15" fmla="*/ 1008103 h 1794355"/>
                    <a:gd name="connsiteX16" fmla="*/ 642992 w 853517"/>
                    <a:gd name="connsiteY16" fmla="*/ 749860 h 1794355"/>
                    <a:gd name="connsiteX17" fmla="*/ 644906 w 853517"/>
                    <a:gd name="connsiteY17" fmla="*/ 1719321 h 1794355"/>
                    <a:gd name="connsiteX18" fmla="*/ 459354 w 853517"/>
                    <a:gd name="connsiteY18" fmla="*/ 1729270 h 1794355"/>
                    <a:gd name="connsiteX19" fmla="*/ 459352 w 853517"/>
                    <a:gd name="connsiteY19" fmla="*/ 1120965 h 1794355"/>
                    <a:gd name="connsiteX20" fmla="*/ 426759 w 853517"/>
                    <a:gd name="connsiteY20" fmla="*/ 1120006 h 1794355"/>
                    <a:gd name="connsiteX21" fmla="*/ 394165 w 853517"/>
                    <a:gd name="connsiteY21" fmla="*/ 1120965 h 1794355"/>
                    <a:gd name="connsiteX22" fmla="*/ 394163 w 853517"/>
                    <a:gd name="connsiteY22" fmla="*/ 1729270 h 1794355"/>
                    <a:gd name="connsiteX23" fmla="*/ 208611 w 853517"/>
                    <a:gd name="connsiteY23" fmla="*/ 1719321 h 1794355"/>
                    <a:gd name="connsiteX24" fmla="*/ 210525 w 853517"/>
                    <a:gd name="connsiteY24" fmla="*/ 749860 h 1794355"/>
                    <a:gd name="connsiteX25" fmla="*/ 166528 w 853517"/>
                    <a:gd name="connsiteY25" fmla="*/ 1008103 h 1794355"/>
                    <a:gd name="connsiteX26" fmla="*/ 105 w 853517"/>
                    <a:gd name="connsiteY26" fmla="*/ 1013842 h 1794355"/>
                    <a:gd name="connsiteX27" fmla="*/ 111053 w 853517"/>
                    <a:gd name="connsiteY27" fmla="*/ 493531 h 1794355"/>
                    <a:gd name="connsiteX28" fmla="*/ 223914 w 853517"/>
                    <a:gd name="connsiteY28" fmla="*/ 418927 h 1794355"/>
                    <a:gd name="connsiteX29" fmla="*/ 426758 w 853517"/>
                    <a:gd name="connsiteY29" fmla="*/ 0 h 1794355"/>
                    <a:gd name="connsiteX30" fmla="*/ 610397 w 853517"/>
                    <a:gd name="connsiteY30" fmla="*/ 183639 h 1794355"/>
                    <a:gd name="connsiteX31" fmla="*/ 426758 w 853517"/>
                    <a:gd name="connsiteY31" fmla="*/ 367278 h 1794355"/>
                    <a:gd name="connsiteX32" fmla="*/ 243119 w 853517"/>
                    <a:gd name="connsiteY32" fmla="*/ 183639 h 1794355"/>
                    <a:gd name="connsiteX33" fmla="*/ 426758 w 853517"/>
                    <a:gd name="connsiteY33" fmla="*/ 0 h 1794355"/>
                    <a:gd name="connsiteX0" fmla="*/ 223914 w 853517"/>
                    <a:gd name="connsiteY0" fmla="*/ 418927 h 1794355"/>
                    <a:gd name="connsiteX1" fmla="*/ 386727 w 853517"/>
                    <a:gd name="connsiteY1" fmla="*/ 419621 h 1794355"/>
                    <a:gd name="connsiteX2" fmla="*/ 393341 w 853517"/>
                    <a:gd name="connsiteY2" fmla="*/ 436847 h 1794355"/>
                    <a:gd name="connsiteX3" fmla="*/ 413293 w 853517"/>
                    <a:gd name="connsiteY3" fmla="*/ 485879 h 1794355"/>
                    <a:gd name="connsiteX4" fmla="*/ 382685 w 853517"/>
                    <a:gd name="connsiteY4" fmla="*/ 814900 h 1794355"/>
                    <a:gd name="connsiteX5" fmla="*/ 403250 w 853517"/>
                    <a:gd name="connsiteY5" fmla="*/ 849571 h 1794355"/>
                    <a:gd name="connsiteX6" fmla="*/ 426759 w 853517"/>
                    <a:gd name="connsiteY6" fmla="*/ 869420 h 1794355"/>
                    <a:gd name="connsiteX7" fmla="*/ 450267 w 853517"/>
                    <a:gd name="connsiteY7" fmla="*/ 849571 h 1794355"/>
                    <a:gd name="connsiteX8" fmla="*/ 470832 w 853517"/>
                    <a:gd name="connsiteY8" fmla="*/ 814900 h 1794355"/>
                    <a:gd name="connsiteX9" fmla="*/ 440224 w 853517"/>
                    <a:gd name="connsiteY9" fmla="*/ 485879 h 1794355"/>
                    <a:gd name="connsiteX10" fmla="*/ 460176 w 853517"/>
                    <a:gd name="connsiteY10" fmla="*/ 436847 h 1794355"/>
                    <a:gd name="connsiteX11" fmla="*/ 466790 w 853517"/>
                    <a:gd name="connsiteY11" fmla="*/ 419621 h 1794355"/>
                    <a:gd name="connsiteX12" fmla="*/ 629603 w 853517"/>
                    <a:gd name="connsiteY12" fmla="*/ 418927 h 1794355"/>
                    <a:gd name="connsiteX13" fmla="*/ 742464 w 853517"/>
                    <a:gd name="connsiteY13" fmla="*/ 493531 h 1794355"/>
                    <a:gd name="connsiteX14" fmla="*/ 853412 w 853517"/>
                    <a:gd name="connsiteY14" fmla="*/ 1013842 h 1794355"/>
                    <a:gd name="connsiteX15" fmla="*/ 686989 w 853517"/>
                    <a:gd name="connsiteY15" fmla="*/ 1008103 h 1794355"/>
                    <a:gd name="connsiteX16" fmla="*/ 642992 w 853517"/>
                    <a:gd name="connsiteY16" fmla="*/ 749860 h 1794355"/>
                    <a:gd name="connsiteX17" fmla="*/ 644906 w 853517"/>
                    <a:gd name="connsiteY17" fmla="*/ 1719321 h 1794355"/>
                    <a:gd name="connsiteX18" fmla="*/ 459354 w 853517"/>
                    <a:gd name="connsiteY18" fmla="*/ 1729270 h 1794355"/>
                    <a:gd name="connsiteX19" fmla="*/ 459352 w 853517"/>
                    <a:gd name="connsiteY19" fmla="*/ 1120965 h 1794355"/>
                    <a:gd name="connsiteX20" fmla="*/ 426759 w 853517"/>
                    <a:gd name="connsiteY20" fmla="*/ 1120006 h 1794355"/>
                    <a:gd name="connsiteX21" fmla="*/ 394165 w 853517"/>
                    <a:gd name="connsiteY21" fmla="*/ 1120965 h 1794355"/>
                    <a:gd name="connsiteX22" fmla="*/ 394163 w 853517"/>
                    <a:gd name="connsiteY22" fmla="*/ 1729270 h 1794355"/>
                    <a:gd name="connsiteX23" fmla="*/ 208611 w 853517"/>
                    <a:gd name="connsiteY23" fmla="*/ 1719321 h 1794355"/>
                    <a:gd name="connsiteX24" fmla="*/ 210525 w 853517"/>
                    <a:gd name="connsiteY24" fmla="*/ 749860 h 1794355"/>
                    <a:gd name="connsiteX25" fmla="*/ 166528 w 853517"/>
                    <a:gd name="connsiteY25" fmla="*/ 1008103 h 1794355"/>
                    <a:gd name="connsiteX26" fmla="*/ 105 w 853517"/>
                    <a:gd name="connsiteY26" fmla="*/ 1013842 h 1794355"/>
                    <a:gd name="connsiteX27" fmla="*/ 111053 w 853517"/>
                    <a:gd name="connsiteY27" fmla="*/ 493531 h 1794355"/>
                    <a:gd name="connsiteX28" fmla="*/ 223914 w 853517"/>
                    <a:gd name="connsiteY28" fmla="*/ 418927 h 1794355"/>
                    <a:gd name="connsiteX29" fmla="*/ 426758 w 853517"/>
                    <a:gd name="connsiteY29" fmla="*/ 0 h 1794355"/>
                    <a:gd name="connsiteX30" fmla="*/ 610397 w 853517"/>
                    <a:gd name="connsiteY30" fmla="*/ 183639 h 1794355"/>
                    <a:gd name="connsiteX31" fmla="*/ 426758 w 853517"/>
                    <a:gd name="connsiteY31" fmla="*/ 367278 h 1794355"/>
                    <a:gd name="connsiteX32" fmla="*/ 243119 w 853517"/>
                    <a:gd name="connsiteY32" fmla="*/ 183639 h 1794355"/>
                    <a:gd name="connsiteX33" fmla="*/ 426758 w 853517"/>
                    <a:gd name="connsiteY33" fmla="*/ 0 h 1794355"/>
                    <a:gd name="connsiteX0" fmla="*/ 223914 w 853517"/>
                    <a:gd name="connsiteY0" fmla="*/ 418927 h 1799829"/>
                    <a:gd name="connsiteX1" fmla="*/ 386727 w 853517"/>
                    <a:gd name="connsiteY1" fmla="*/ 419621 h 1799829"/>
                    <a:gd name="connsiteX2" fmla="*/ 393341 w 853517"/>
                    <a:gd name="connsiteY2" fmla="*/ 436847 h 1799829"/>
                    <a:gd name="connsiteX3" fmla="*/ 413293 w 853517"/>
                    <a:gd name="connsiteY3" fmla="*/ 485879 h 1799829"/>
                    <a:gd name="connsiteX4" fmla="*/ 382685 w 853517"/>
                    <a:gd name="connsiteY4" fmla="*/ 814900 h 1799829"/>
                    <a:gd name="connsiteX5" fmla="*/ 403250 w 853517"/>
                    <a:gd name="connsiteY5" fmla="*/ 849571 h 1799829"/>
                    <a:gd name="connsiteX6" fmla="*/ 426759 w 853517"/>
                    <a:gd name="connsiteY6" fmla="*/ 869420 h 1799829"/>
                    <a:gd name="connsiteX7" fmla="*/ 450267 w 853517"/>
                    <a:gd name="connsiteY7" fmla="*/ 849571 h 1799829"/>
                    <a:gd name="connsiteX8" fmla="*/ 470832 w 853517"/>
                    <a:gd name="connsiteY8" fmla="*/ 814900 h 1799829"/>
                    <a:gd name="connsiteX9" fmla="*/ 440224 w 853517"/>
                    <a:gd name="connsiteY9" fmla="*/ 485879 h 1799829"/>
                    <a:gd name="connsiteX10" fmla="*/ 460176 w 853517"/>
                    <a:gd name="connsiteY10" fmla="*/ 436847 h 1799829"/>
                    <a:gd name="connsiteX11" fmla="*/ 466790 w 853517"/>
                    <a:gd name="connsiteY11" fmla="*/ 419621 h 1799829"/>
                    <a:gd name="connsiteX12" fmla="*/ 629603 w 853517"/>
                    <a:gd name="connsiteY12" fmla="*/ 418927 h 1799829"/>
                    <a:gd name="connsiteX13" fmla="*/ 742464 w 853517"/>
                    <a:gd name="connsiteY13" fmla="*/ 493531 h 1799829"/>
                    <a:gd name="connsiteX14" fmla="*/ 853412 w 853517"/>
                    <a:gd name="connsiteY14" fmla="*/ 1013842 h 1799829"/>
                    <a:gd name="connsiteX15" fmla="*/ 686989 w 853517"/>
                    <a:gd name="connsiteY15" fmla="*/ 1008103 h 1799829"/>
                    <a:gd name="connsiteX16" fmla="*/ 642992 w 853517"/>
                    <a:gd name="connsiteY16" fmla="*/ 749860 h 1799829"/>
                    <a:gd name="connsiteX17" fmla="*/ 644906 w 853517"/>
                    <a:gd name="connsiteY17" fmla="*/ 1719321 h 1799829"/>
                    <a:gd name="connsiteX18" fmla="*/ 459354 w 853517"/>
                    <a:gd name="connsiteY18" fmla="*/ 1729270 h 1799829"/>
                    <a:gd name="connsiteX19" fmla="*/ 459352 w 853517"/>
                    <a:gd name="connsiteY19" fmla="*/ 1120965 h 1799829"/>
                    <a:gd name="connsiteX20" fmla="*/ 426759 w 853517"/>
                    <a:gd name="connsiteY20" fmla="*/ 1120006 h 1799829"/>
                    <a:gd name="connsiteX21" fmla="*/ 394165 w 853517"/>
                    <a:gd name="connsiteY21" fmla="*/ 1120965 h 1799829"/>
                    <a:gd name="connsiteX22" fmla="*/ 394163 w 853517"/>
                    <a:gd name="connsiteY22" fmla="*/ 1729270 h 1799829"/>
                    <a:gd name="connsiteX23" fmla="*/ 208611 w 853517"/>
                    <a:gd name="connsiteY23" fmla="*/ 1719321 h 1799829"/>
                    <a:gd name="connsiteX24" fmla="*/ 210525 w 853517"/>
                    <a:gd name="connsiteY24" fmla="*/ 749860 h 1799829"/>
                    <a:gd name="connsiteX25" fmla="*/ 166528 w 853517"/>
                    <a:gd name="connsiteY25" fmla="*/ 1008103 h 1799829"/>
                    <a:gd name="connsiteX26" fmla="*/ 105 w 853517"/>
                    <a:gd name="connsiteY26" fmla="*/ 1013842 h 1799829"/>
                    <a:gd name="connsiteX27" fmla="*/ 111053 w 853517"/>
                    <a:gd name="connsiteY27" fmla="*/ 493531 h 1799829"/>
                    <a:gd name="connsiteX28" fmla="*/ 223914 w 853517"/>
                    <a:gd name="connsiteY28" fmla="*/ 418927 h 1799829"/>
                    <a:gd name="connsiteX29" fmla="*/ 426758 w 853517"/>
                    <a:gd name="connsiteY29" fmla="*/ 0 h 1799829"/>
                    <a:gd name="connsiteX30" fmla="*/ 610397 w 853517"/>
                    <a:gd name="connsiteY30" fmla="*/ 183639 h 1799829"/>
                    <a:gd name="connsiteX31" fmla="*/ 426758 w 853517"/>
                    <a:gd name="connsiteY31" fmla="*/ 367278 h 1799829"/>
                    <a:gd name="connsiteX32" fmla="*/ 243119 w 853517"/>
                    <a:gd name="connsiteY32" fmla="*/ 183639 h 1799829"/>
                    <a:gd name="connsiteX33" fmla="*/ 426758 w 853517"/>
                    <a:gd name="connsiteY33" fmla="*/ 0 h 1799829"/>
                    <a:gd name="connsiteX0" fmla="*/ 223914 w 853517"/>
                    <a:gd name="connsiteY0" fmla="*/ 418927 h 1799829"/>
                    <a:gd name="connsiteX1" fmla="*/ 386727 w 853517"/>
                    <a:gd name="connsiteY1" fmla="*/ 419621 h 1799829"/>
                    <a:gd name="connsiteX2" fmla="*/ 393341 w 853517"/>
                    <a:gd name="connsiteY2" fmla="*/ 436847 h 1799829"/>
                    <a:gd name="connsiteX3" fmla="*/ 413293 w 853517"/>
                    <a:gd name="connsiteY3" fmla="*/ 485879 h 1799829"/>
                    <a:gd name="connsiteX4" fmla="*/ 382685 w 853517"/>
                    <a:gd name="connsiteY4" fmla="*/ 814900 h 1799829"/>
                    <a:gd name="connsiteX5" fmla="*/ 403250 w 853517"/>
                    <a:gd name="connsiteY5" fmla="*/ 849571 h 1799829"/>
                    <a:gd name="connsiteX6" fmla="*/ 426759 w 853517"/>
                    <a:gd name="connsiteY6" fmla="*/ 869420 h 1799829"/>
                    <a:gd name="connsiteX7" fmla="*/ 450267 w 853517"/>
                    <a:gd name="connsiteY7" fmla="*/ 849571 h 1799829"/>
                    <a:gd name="connsiteX8" fmla="*/ 470832 w 853517"/>
                    <a:gd name="connsiteY8" fmla="*/ 814900 h 1799829"/>
                    <a:gd name="connsiteX9" fmla="*/ 440224 w 853517"/>
                    <a:gd name="connsiteY9" fmla="*/ 485879 h 1799829"/>
                    <a:gd name="connsiteX10" fmla="*/ 460176 w 853517"/>
                    <a:gd name="connsiteY10" fmla="*/ 436847 h 1799829"/>
                    <a:gd name="connsiteX11" fmla="*/ 466790 w 853517"/>
                    <a:gd name="connsiteY11" fmla="*/ 419621 h 1799829"/>
                    <a:gd name="connsiteX12" fmla="*/ 629603 w 853517"/>
                    <a:gd name="connsiteY12" fmla="*/ 418927 h 1799829"/>
                    <a:gd name="connsiteX13" fmla="*/ 742464 w 853517"/>
                    <a:gd name="connsiteY13" fmla="*/ 493531 h 1799829"/>
                    <a:gd name="connsiteX14" fmla="*/ 853412 w 853517"/>
                    <a:gd name="connsiteY14" fmla="*/ 1013842 h 1799829"/>
                    <a:gd name="connsiteX15" fmla="*/ 686989 w 853517"/>
                    <a:gd name="connsiteY15" fmla="*/ 1008103 h 1799829"/>
                    <a:gd name="connsiteX16" fmla="*/ 642992 w 853517"/>
                    <a:gd name="connsiteY16" fmla="*/ 749860 h 1799829"/>
                    <a:gd name="connsiteX17" fmla="*/ 644906 w 853517"/>
                    <a:gd name="connsiteY17" fmla="*/ 1719321 h 1799829"/>
                    <a:gd name="connsiteX18" fmla="*/ 459354 w 853517"/>
                    <a:gd name="connsiteY18" fmla="*/ 1729270 h 1799829"/>
                    <a:gd name="connsiteX19" fmla="*/ 459352 w 853517"/>
                    <a:gd name="connsiteY19" fmla="*/ 1120965 h 1799829"/>
                    <a:gd name="connsiteX20" fmla="*/ 426759 w 853517"/>
                    <a:gd name="connsiteY20" fmla="*/ 1120006 h 1799829"/>
                    <a:gd name="connsiteX21" fmla="*/ 394165 w 853517"/>
                    <a:gd name="connsiteY21" fmla="*/ 1120965 h 1799829"/>
                    <a:gd name="connsiteX22" fmla="*/ 394163 w 853517"/>
                    <a:gd name="connsiteY22" fmla="*/ 1729270 h 1799829"/>
                    <a:gd name="connsiteX23" fmla="*/ 208611 w 853517"/>
                    <a:gd name="connsiteY23" fmla="*/ 1719321 h 1799829"/>
                    <a:gd name="connsiteX24" fmla="*/ 210525 w 853517"/>
                    <a:gd name="connsiteY24" fmla="*/ 749860 h 1799829"/>
                    <a:gd name="connsiteX25" fmla="*/ 166528 w 853517"/>
                    <a:gd name="connsiteY25" fmla="*/ 1008103 h 1799829"/>
                    <a:gd name="connsiteX26" fmla="*/ 105 w 853517"/>
                    <a:gd name="connsiteY26" fmla="*/ 1013842 h 1799829"/>
                    <a:gd name="connsiteX27" fmla="*/ 111053 w 853517"/>
                    <a:gd name="connsiteY27" fmla="*/ 493531 h 1799829"/>
                    <a:gd name="connsiteX28" fmla="*/ 223914 w 853517"/>
                    <a:gd name="connsiteY28" fmla="*/ 418927 h 1799829"/>
                    <a:gd name="connsiteX29" fmla="*/ 426758 w 853517"/>
                    <a:gd name="connsiteY29" fmla="*/ 0 h 1799829"/>
                    <a:gd name="connsiteX30" fmla="*/ 610397 w 853517"/>
                    <a:gd name="connsiteY30" fmla="*/ 183639 h 1799829"/>
                    <a:gd name="connsiteX31" fmla="*/ 426758 w 853517"/>
                    <a:gd name="connsiteY31" fmla="*/ 367278 h 1799829"/>
                    <a:gd name="connsiteX32" fmla="*/ 243119 w 853517"/>
                    <a:gd name="connsiteY32" fmla="*/ 183639 h 1799829"/>
                    <a:gd name="connsiteX33" fmla="*/ 426758 w 853517"/>
                    <a:gd name="connsiteY33" fmla="*/ 0 h 1799829"/>
                    <a:gd name="connsiteX0" fmla="*/ 223914 w 853517"/>
                    <a:gd name="connsiteY0" fmla="*/ 418927 h 1803662"/>
                    <a:gd name="connsiteX1" fmla="*/ 386727 w 853517"/>
                    <a:gd name="connsiteY1" fmla="*/ 419621 h 1803662"/>
                    <a:gd name="connsiteX2" fmla="*/ 393341 w 853517"/>
                    <a:gd name="connsiteY2" fmla="*/ 436847 h 1803662"/>
                    <a:gd name="connsiteX3" fmla="*/ 413293 w 853517"/>
                    <a:gd name="connsiteY3" fmla="*/ 485879 h 1803662"/>
                    <a:gd name="connsiteX4" fmla="*/ 382685 w 853517"/>
                    <a:gd name="connsiteY4" fmla="*/ 814900 h 1803662"/>
                    <a:gd name="connsiteX5" fmla="*/ 403250 w 853517"/>
                    <a:gd name="connsiteY5" fmla="*/ 849571 h 1803662"/>
                    <a:gd name="connsiteX6" fmla="*/ 426759 w 853517"/>
                    <a:gd name="connsiteY6" fmla="*/ 869420 h 1803662"/>
                    <a:gd name="connsiteX7" fmla="*/ 450267 w 853517"/>
                    <a:gd name="connsiteY7" fmla="*/ 849571 h 1803662"/>
                    <a:gd name="connsiteX8" fmla="*/ 470832 w 853517"/>
                    <a:gd name="connsiteY8" fmla="*/ 814900 h 1803662"/>
                    <a:gd name="connsiteX9" fmla="*/ 440224 w 853517"/>
                    <a:gd name="connsiteY9" fmla="*/ 485879 h 1803662"/>
                    <a:gd name="connsiteX10" fmla="*/ 460176 w 853517"/>
                    <a:gd name="connsiteY10" fmla="*/ 436847 h 1803662"/>
                    <a:gd name="connsiteX11" fmla="*/ 466790 w 853517"/>
                    <a:gd name="connsiteY11" fmla="*/ 419621 h 1803662"/>
                    <a:gd name="connsiteX12" fmla="*/ 629603 w 853517"/>
                    <a:gd name="connsiteY12" fmla="*/ 418927 h 1803662"/>
                    <a:gd name="connsiteX13" fmla="*/ 742464 w 853517"/>
                    <a:gd name="connsiteY13" fmla="*/ 493531 h 1803662"/>
                    <a:gd name="connsiteX14" fmla="*/ 853412 w 853517"/>
                    <a:gd name="connsiteY14" fmla="*/ 1013842 h 1803662"/>
                    <a:gd name="connsiteX15" fmla="*/ 686989 w 853517"/>
                    <a:gd name="connsiteY15" fmla="*/ 1008103 h 1803662"/>
                    <a:gd name="connsiteX16" fmla="*/ 642992 w 853517"/>
                    <a:gd name="connsiteY16" fmla="*/ 749860 h 1803662"/>
                    <a:gd name="connsiteX17" fmla="*/ 644906 w 853517"/>
                    <a:gd name="connsiteY17" fmla="*/ 1719321 h 1803662"/>
                    <a:gd name="connsiteX18" fmla="*/ 459354 w 853517"/>
                    <a:gd name="connsiteY18" fmla="*/ 1729270 h 1803662"/>
                    <a:gd name="connsiteX19" fmla="*/ 459352 w 853517"/>
                    <a:gd name="connsiteY19" fmla="*/ 1120965 h 1803662"/>
                    <a:gd name="connsiteX20" fmla="*/ 426759 w 853517"/>
                    <a:gd name="connsiteY20" fmla="*/ 1120006 h 1803662"/>
                    <a:gd name="connsiteX21" fmla="*/ 394165 w 853517"/>
                    <a:gd name="connsiteY21" fmla="*/ 1120965 h 1803662"/>
                    <a:gd name="connsiteX22" fmla="*/ 394163 w 853517"/>
                    <a:gd name="connsiteY22" fmla="*/ 1729270 h 1803662"/>
                    <a:gd name="connsiteX23" fmla="*/ 208611 w 853517"/>
                    <a:gd name="connsiteY23" fmla="*/ 1719321 h 1803662"/>
                    <a:gd name="connsiteX24" fmla="*/ 210525 w 853517"/>
                    <a:gd name="connsiteY24" fmla="*/ 749860 h 1803662"/>
                    <a:gd name="connsiteX25" fmla="*/ 166528 w 853517"/>
                    <a:gd name="connsiteY25" fmla="*/ 1008103 h 1803662"/>
                    <a:gd name="connsiteX26" fmla="*/ 105 w 853517"/>
                    <a:gd name="connsiteY26" fmla="*/ 1013842 h 1803662"/>
                    <a:gd name="connsiteX27" fmla="*/ 111053 w 853517"/>
                    <a:gd name="connsiteY27" fmla="*/ 493531 h 1803662"/>
                    <a:gd name="connsiteX28" fmla="*/ 223914 w 853517"/>
                    <a:gd name="connsiteY28" fmla="*/ 418927 h 1803662"/>
                    <a:gd name="connsiteX29" fmla="*/ 426758 w 853517"/>
                    <a:gd name="connsiteY29" fmla="*/ 0 h 1803662"/>
                    <a:gd name="connsiteX30" fmla="*/ 610397 w 853517"/>
                    <a:gd name="connsiteY30" fmla="*/ 183639 h 1803662"/>
                    <a:gd name="connsiteX31" fmla="*/ 426758 w 853517"/>
                    <a:gd name="connsiteY31" fmla="*/ 367278 h 1803662"/>
                    <a:gd name="connsiteX32" fmla="*/ 243119 w 853517"/>
                    <a:gd name="connsiteY32" fmla="*/ 183639 h 1803662"/>
                    <a:gd name="connsiteX33" fmla="*/ 426758 w 853517"/>
                    <a:gd name="connsiteY33" fmla="*/ 0 h 1803662"/>
                    <a:gd name="connsiteX0" fmla="*/ 223914 w 853529"/>
                    <a:gd name="connsiteY0" fmla="*/ 418927 h 1803662"/>
                    <a:gd name="connsiteX1" fmla="*/ 386727 w 853529"/>
                    <a:gd name="connsiteY1" fmla="*/ 419621 h 1803662"/>
                    <a:gd name="connsiteX2" fmla="*/ 393341 w 853529"/>
                    <a:gd name="connsiteY2" fmla="*/ 436847 h 1803662"/>
                    <a:gd name="connsiteX3" fmla="*/ 413293 w 853529"/>
                    <a:gd name="connsiteY3" fmla="*/ 485879 h 1803662"/>
                    <a:gd name="connsiteX4" fmla="*/ 382685 w 853529"/>
                    <a:gd name="connsiteY4" fmla="*/ 814900 h 1803662"/>
                    <a:gd name="connsiteX5" fmla="*/ 403250 w 853529"/>
                    <a:gd name="connsiteY5" fmla="*/ 849571 h 1803662"/>
                    <a:gd name="connsiteX6" fmla="*/ 426759 w 853529"/>
                    <a:gd name="connsiteY6" fmla="*/ 869420 h 1803662"/>
                    <a:gd name="connsiteX7" fmla="*/ 450267 w 853529"/>
                    <a:gd name="connsiteY7" fmla="*/ 849571 h 1803662"/>
                    <a:gd name="connsiteX8" fmla="*/ 470832 w 853529"/>
                    <a:gd name="connsiteY8" fmla="*/ 814900 h 1803662"/>
                    <a:gd name="connsiteX9" fmla="*/ 440224 w 853529"/>
                    <a:gd name="connsiteY9" fmla="*/ 485879 h 1803662"/>
                    <a:gd name="connsiteX10" fmla="*/ 460176 w 853529"/>
                    <a:gd name="connsiteY10" fmla="*/ 436847 h 1803662"/>
                    <a:gd name="connsiteX11" fmla="*/ 466790 w 853529"/>
                    <a:gd name="connsiteY11" fmla="*/ 419621 h 1803662"/>
                    <a:gd name="connsiteX12" fmla="*/ 629603 w 853529"/>
                    <a:gd name="connsiteY12" fmla="*/ 418927 h 1803662"/>
                    <a:gd name="connsiteX13" fmla="*/ 742464 w 853529"/>
                    <a:gd name="connsiteY13" fmla="*/ 493531 h 1803662"/>
                    <a:gd name="connsiteX14" fmla="*/ 853412 w 853529"/>
                    <a:gd name="connsiteY14" fmla="*/ 1013842 h 1803662"/>
                    <a:gd name="connsiteX15" fmla="*/ 702324 w 853529"/>
                    <a:gd name="connsiteY15" fmla="*/ 1000435 h 1803662"/>
                    <a:gd name="connsiteX16" fmla="*/ 642992 w 853529"/>
                    <a:gd name="connsiteY16" fmla="*/ 749860 h 1803662"/>
                    <a:gd name="connsiteX17" fmla="*/ 644906 w 853529"/>
                    <a:gd name="connsiteY17" fmla="*/ 1719321 h 1803662"/>
                    <a:gd name="connsiteX18" fmla="*/ 459354 w 853529"/>
                    <a:gd name="connsiteY18" fmla="*/ 1729270 h 1803662"/>
                    <a:gd name="connsiteX19" fmla="*/ 459352 w 853529"/>
                    <a:gd name="connsiteY19" fmla="*/ 1120965 h 1803662"/>
                    <a:gd name="connsiteX20" fmla="*/ 426759 w 853529"/>
                    <a:gd name="connsiteY20" fmla="*/ 1120006 h 1803662"/>
                    <a:gd name="connsiteX21" fmla="*/ 394165 w 853529"/>
                    <a:gd name="connsiteY21" fmla="*/ 1120965 h 1803662"/>
                    <a:gd name="connsiteX22" fmla="*/ 394163 w 853529"/>
                    <a:gd name="connsiteY22" fmla="*/ 1729270 h 1803662"/>
                    <a:gd name="connsiteX23" fmla="*/ 208611 w 853529"/>
                    <a:gd name="connsiteY23" fmla="*/ 1719321 h 1803662"/>
                    <a:gd name="connsiteX24" fmla="*/ 210525 w 853529"/>
                    <a:gd name="connsiteY24" fmla="*/ 749860 h 1803662"/>
                    <a:gd name="connsiteX25" fmla="*/ 166528 w 853529"/>
                    <a:gd name="connsiteY25" fmla="*/ 1008103 h 1803662"/>
                    <a:gd name="connsiteX26" fmla="*/ 105 w 853529"/>
                    <a:gd name="connsiteY26" fmla="*/ 1013842 h 1803662"/>
                    <a:gd name="connsiteX27" fmla="*/ 111053 w 853529"/>
                    <a:gd name="connsiteY27" fmla="*/ 493531 h 1803662"/>
                    <a:gd name="connsiteX28" fmla="*/ 223914 w 853529"/>
                    <a:gd name="connsiteY28" fmla="*/ 418927 h 1803662"/>
                    <a:gd name="connsiteX29" fmla="*/ 426758 w 853529"/>
                    <a:gd name="connsiteY29" fmla="*/ 0 h 1803662"/>
                    <a:gd name="connsiteX30" fmla="*/ 610397 w 853529"/>
                    <a:gd name="connsiteY30" fmla="*/ 183639 h 1803662"/>
                    <a:gd name="connsiteX31" fmla="*/ 426758 w 853529"/>
                    <a:gd name="connsiteY31" fmla="*/ 367278 h 1803662"/>
                    <a:gd name="connsiteX32" fmla="*/ 243119 w 853529"/>
                    <a:gd name="connsiteY32" fmla="*/ 183639 h 1803662"/>
                    <a:gd name="connsiteX33" fmla="*/ 426758 w 853529"/>
                    <a:gd name="connsiteY33" fmla="*/ 0 h 1803662"/>
                    <a:gd name="connsiteX0" fmla="*/ 223914 w 853526"/>
                    <a:gd name="connsiteY0" fmla="*/ 418927 h 1803662"/>
                    <a:gd name="connsiteX1" fmla="*/ 386727 w 853526"/>
                    <a:gd name="connsiteY1" fmla="*/ 419621 h 1803662"/>
                    <a:gd name="connsiteX2" fmla="*/ 393341 w 853526"/>
                    <a:gd name="connsiteY2" fmla="*/ 436847 h 1803662"/>
                    <a:gd name="connsiteX3" fmla="*/ 413293 w 853526"/>
                    <a:gd name="connsiteY3" fmla="*/ 485879 h 1803662"/>
                    <a:gd name="connsiteX4" fmla="*/ 382685 w 853526"/>
                    <a:gd name="connsiteY4" fmla="*/ 814900 h 1803662"/>
                    <a:gd name="connsiteX5" fmla="*/ 403250 w 853526"/>
                    <a:gd name="connsiteY5" fmla="*/ 849571 h 1803662"/>
                    <a:gd name="connsiteX6" fmla="*/ 426759 w 853526"/>
                    <a:gd name="connsiteY6" fmla="*/ 869420 h 1803662"/>
                    <a:gd name="connsiteX7" fmla="*/ 450267 w 853526"/>
                    <a:gd name="connsiteY7" fmla="*/ 849571 h 1803662"/>
                    <a:gd name="connsiteX8" fmla="*/ 470832 w 853526"/>
                    <a:gd name="connsiteY8" fmla="*/ 814900 h 1803662"/>
                    <a:gd name="connsiteX9" fmla="*/ 440224 w 853526"/>
                    <a:gd name="connsiteY9" fmla="*/ 485879 h 1803662"/>
                    <a:gd name="connsiteX10" fmla="*/ 460176 w 853526"/>
                    <a:gd name="connsiteY10" fmla="*/ 436847 h 1803662"/>
                    <a:gd name="connsiteX11" fmla="*/ 466790 w 853526"/>
                    <a:gd name="connsiteY11" fmla="*/ 419621 h 1803662"/>
                    <a:gd name="connsiteX12" fmla="*/ 629603 w 853526"/>
                    <a:gd name="connsiteY12" fmla="*/ 418927 h 1803662"/>
                    <a:gd name="connsiteX13" fmla="*/ 742464 w 853526"/>
                    <a:gd name="connsiteY13" fmla="*/ 493531 h 1803662"/>
                    <a:gd name="connsiteX14" fmla="*/ 853412 w 853526"/>
                    <a:gd name="connsiteY14" fmla="*/ 1013842 h 1803662"/>
                    <a:gd name="connsiteX15" fmla="*/ 702324 w 853526"/>
                    <a:gd name="connsiteY15" fmla="*/ 1000435 h 1803662"/>
                    <a:gd name="connsiteX16" fmla="*/ 642992 w 853526"/>
                    <a:gd name="connsiteY16" fmla="*/ 749860 h 1803662"/>
                    <a:gd name="connsiteX17" fmla="*/ 644906 w 853526"/>
                    <a:gd name="connsiteY17" fmla="*/ 1719321 h 1803662"/>
                    <a:gd name="connsiteX18" fmla="*/ 459354 w 853526"/>
                    <a:gd name="connsiteY18" fmla="*/ 1729270 h 1803662"/>
                    <a:gd name="connsiteX19" fmla="*/ 459352 w 853526"/>
                    <a:gd name="connsiteY19" fmla="*/ 1120965 h 1803662"/>
                    <a:gd name="connsiteX20" fmla="*/ 426759 w 853526"/>
                    <a:gd name="connsiteY20" fmla="*/ 1120006 h 1803662"/>
                    <a:gd name="connsiteX21" fmla="*/ 394165 w 853526"/>
                    <a:gd name="connsiteY21" fmla="*/ 1120965 h 1803662"/>
                    <a:gd name="connsiteX22" fmla="*/ 394163 w 853526"/>
                    <a:gd name="connsiteY22" fmla="*/ 1729270 h 1803662"/>
                    <a:gd name="connsiteX23" fmla="*/ 208611 w 853526"/>
                    <a:gd name="connsiteY23" fmla="*/ 1719321 h 1803662"/>
                    <a:gd name="connsiteX24" fmla="*/ 210525 w 853526"/>
                    <a:gd name="connsiteY24" fmla="*/ 749860 h 1803662"/>
                    <a:gd name="connsiteX25" fmla="*/ 166528 w 853526"/>
                    <a:gd name="connsiteY25" fmla="*/ 1008103 h 1803662"/>
                    <a:gd name="connsiteX26" fmla="*/ 105 w 853526"/>
                    <a:gd name="connsiteY26" fmla="*/ 1013842 h 1803662"/>
                    <a:gd name="connsiteX27" fmla="*/ 111053 w 853526"/>
                    <a:gd name="connsiteY27" fmla="*/ 493531 h 1803662"/>
                    <a:gd name="connsiteX28" fmla="*/ 223914 w 853526"/>
                    <a:gd name="connsiteY28" fmla="*/ 418927 h 1803662"/>
                    <a:gd name="connsiteX29" fmla="*/ 426758 w 853526"/>
                    <a:gd name="connsiteY29" fmla="*/ 0 h 1803662"/>
                    <a:gd name="connsiteX30" fmla="*/ 610397 w 853526"/>
                    <a:gd name="connsiteY30" fmla="*/ 183639 h 1803662"/>
                    <a:gd name="connsiteX31" fmla="*/ 426758 w 853526"/>
                    <a:gd name="connsiteY31" fmla="*/ 367278 h 1803662"/>
                    <a:gd name="connsiteX32" fmla="*/ 243119 w 853526"/>
                    <a:gd name="connsiteY32" fmla="*/ 183639 h 1803662"/>
                    <a:gd name="connsiteX33" fmla="*/ 426758 w 853526"/>
                    <a:gd name="connsiteY33" fmla="*/ 0 h 1803662"/>
                    <a:gd name="connsiteX0" fmla="*/ 223914 w 845864"/>
                    <a:gd name="connsiteY0" fmla="*/ 418927 h 1803662"/>
                    <a:gd name="connsiteX1" fmla="*/ 386727 w 845864"/>
                    <a:gd name="connsiteY1" fmla="*/ 419621 h 1803662"/>
                    <a:gd name="connsiteX2" fmla="*/ 393341 w 845864"/>
                    <a:gd name="connsiteY2" fmla="*/ 436847 h 1803662"/>
                    <a:gd name="connsiteX3" fmla="*/ 413293 w 845864"/>
                    <a:gd name="connsiteY3" fmla="*/ 485879 h 1803662"/>
                    <a:gd name="connsiteX4" fmla="*/ 382685 w 845864"/>
                    <a:gd name="connsiteY4" fmla="*/ 814900 h 1803662"/>
                    <a:gd name="connsiteX5" fmla="*/ 403250 w 845864"/>
                    <a:gd name="connsiteY5" fmla="*/ 849571 h 1803662"/>
                    <a:gd name="connsiteX6" fmla="*/ 426759 w 845864"/>
                    <a:gd name="connsiteY6" fmla="*/ 869420 h 1803662"/>
                    <a:gd name="connsiteX7" fmla="*/ 450267 w 845864"/>
                    <a:gd name="connsiteY7" fmla="*/ 849571 h 1803662"/>
                    <a:gd name="connsiteX8" fmla="*/ 470832 w 845864"/>
                    <a:gd name="connsiteY8" fmla="*/ 814900 h 1803662"/>
                    <a:gd name="connsiteX9" fmla="*/ 440224 w 845864"/>
                    <a:gd name="connsiteY9" fmla="*/ 485879 h 1803662"/>
                    <a:gd name="connsiteX10" fmla="*/ 460176 w 845864"/>
                    <a:gd name="connsiteY10" fmla="*/ 436847 h 1803662"/>
                    <a:gd name="connsiteX11" fmla="*/ 466790 w 845864"/>
                    <a:gd name="connsiteY11" fmla="*/ 419621 h 1803662"/>
                    <a:gd name="connsiteX12" fmla="*/ 629603 w 845864"/>
                    <a:gd name="connsiteY12" fmla="*/ 418927 h 1803662"/>
                    <a:gd name="connsiteX13" fmla="*/ 742464 w 845864"/>
                    <a:gd name="connsiteY13" fmla="*/ 493531 h 1803662"/>
                    <a:gd name="connsiteX14" fmla="*/ 845743 w 845864"/>
                    <a:gd name="connsiteY14" fmla="*/ 994671 h 1803662"/>
                    <a:gd name="connsiteX15" fmla="*/ 702324 w 845864"/>
                    <a:gd name="connsiteY15" fmla="*/ 1000435 h 1803662"/>
                    <a:gd name="connsiteX16" fmla="*/ 642992 w 845864"/>
                    <a:gd name="connsiteY16" fmla="*/ 749860 h 1803662"/>
                    <a:gd name="connsiteX17" fmla="*/ 644906 w 845864"/>
                    <a:gd name="connsiteY17" fmla="*/ 1719321 h 1803662"/>
                    <a:gd name="connsiteX18" fmla="*/ 459354 w 845864"/>
                    <a:gd name="connsiteY18" fmla="*/ 1729270 h 1803662"/>
                    <a:gd name="connsiteX19" fmla="*/ 459352 w 845864"/>
                    <a:gd name="connsiteY19" fmla="*/ 1120965 h 1803662"/>
                    <a:gd name="connsiteX20" fmla="*/ 426759 w 845864"/>
                    <a:gd name="connsiteY20" fmla="*/ 1120006 h 1803662"/>
                    <a:gd name="connsiteX21" fmla="*/ 394165 w 845864"/>
                    <a:gd name="connsiteY21" fmla="*/ 1120965 h 1803662"/>
                    <a:gd name="connsiteX22" fmla="*/ 394163 w 845864"/>
                    <a:gd name="connsiteY22" fmla="*/ 1729270 h 1803662"/>
                    <a:gd name="connsiteX23" fmla="*/ 208611 w 845864"/>
                    <a:gd name="connsiteY23" fmla="*/ 1719321 h 1803662"/>
                    <a:gd name="connsiteX24" fmla="*/ 210525 w 845864"/>
                    <a:gd name="connsiteY24" fmla="*/ 749860 h 1803662"/>
                    <a:gd name="connsiteX25" fmla="*/ 166528 w 845864"/>
                    <a:gd name="connsiteY25" fmla="*/ 1008103 h 1803662"/>
                    <a:gd name="connsiteX26" fmla="*/ 105 w 845864"/>
                    <a:gd name="connsiteY26" fmla="*/ 1013842 h 1803662"/>
                    <a:gd name="connsiteX27" fmla="*/ 111053 w 845864"/>
                    <a:gd name="connsiteY27" fmla="*/ 493531 h 1803662"/>
                    <a:gd name="connsiteX28" fmla="*/ 223914 w 845864"/>
                    <a:gd name="connsiteY28" fmla="*/ 418927 h 1803662"/>
                    <a:gd name="connsiteX29" fmla="*/ 426758 w 845864"/>
                    <a:gd name="connsiteY29" fmla="*/ 0 h 1803662"/>
                    <a:gd name="connsiteX30" fmla="*/ 610397 w 845864"/>
                    <a:gd name="connsiteY30" fmla="*/ 183639 h 1803662"/>
                    <a:gd name="connsiteX31" fmla="*/ 426758 w 845864"/>
                    <a:gd name="connsiteY31" fmla="*/ 367278 h 1803662"/>
                    <a:gd name="connsiteX32" fmla="*/ 243119 w 845864"/>
                    <a:gd name="connsiteY32" fmla="*/ 183639 h 1803662"/>
                    <a:gd name="connsiteX33" fmla="*/ 426758 w 845864"/>
                    <a:gd name="connsiteY33" fmla="*/ 0 h 1803662"/>
                    <a:gd name="connsiteX0" fmla="*/ 223914 w 848434"/>
                    <a:gd name="connsiteY0" fmla="*/ 418927 h 1803662"/>
                    <a:gd name="connsiteX1" fmla="*/ 386727 w 848434"/>
                    <a:gd name="connsiteY1" fmla="*/ 419621 h 1803662"/>
                    <a:gd name="connsiteX2" fmla="*/ 393341 w 848434"/>
                    <a:gd name="connsiteY2" fmla="*/ 436847 h 1803662"/>
                    <a:gd name="connsiteX3" fmla="*/ 413293 w 848434"/>
                    <a:gd name="connsiteY3" fmla="*/ 485879 h 1803662"/>
                    <a:gd name="connsiteX4" fmla="*/ 382685 w 848434"/>
                    <a:gd name="connsiteY4" fmla="*/ 814900 h 1803662"/>
                    <a:gd name="connsiteX5" fmla="*/ 403250 w 848434"/>
                    <a:gd name="connsiteY5" fmla="*/ 849571 h 1803662"/>
                    <a:gd name="connsiteX6" fmla="*/ 426759 w 848434"/>
                    <a:gd name="connsiteY6" fmla="*/ 869420 h 1803662"/>
                    <a:gd name="connsiteX7" fmla="*/ 450267 w 848434"/>
                    <a:gd name="connsiteY7" fmla="*/ 849571 h 1803662"/>
                    <a:gd name="connsiteX8" fmla="*/ 470832 w 848434"/>
                    <a:gd name="connsiteY8" fmla="*/ 814900 h 1803662"/>
                    <a:gd name="connsiteX9" fmla="*/ 440224 w 848434"/>
                    <a:gd name="connsiteY9" fmla="*/ 485879 h 1803662"/>
                    <a:gd name="connsiteX10" fmla="*/ 460176 w 848434"/>
                    <a:gd name="connsiteY10" fmla="*/ 436847 h 1803662"/>
                    <a:gd name="connsiteX11" fmla="*/ 466790 w 848434"/>
                    <a:gd name="connsiteY11" fmla="*/ 419621 h 1803662"/>
                    <a:gd name="connsiteX12" fmla="*/ 629603 w 848434"/>
                    <a:gd name="connsiteY12" fmla="*/ 418927 h 1803662"/>
                    <a:gd name="connsiteX13" fmla="*/ 742464 w 848434"/>
                    <a:gd name="connsiteY13" fmla="*/ 493531 h 1803662"/>
                    <a:gd name="connsiteX14" fmla="*/ 845743 w 848434"/>
                    <a:gd name="connsiteY14" fmla="*/ 994671 h 1803662"/>
                    <a:gd name="connsiteX15" fmla="*/ 702324 w 848434"/>
                    <a:gd name="connsiteY15" fmla="*/ 1000435 h 1803662"/>
                    <a:gd name="connsiteX16" fmla="*/ 642992 w 848434"/>
                    <a:gd name="connsiteY16" fmla="*/ 749860 h 1803662"/>
                    <a:gd name="connsiteX17" fmla="*/ 644906 w 848434"/>
                    <a:gd name="connsiteY17" fmla="*/ 1719321 h 1803662"/>
                    <a:gd name="connsiteX18" fmla="*/ 459354 w 848434"/>
                    <a:gd name="connsiteY18" fmla="*/ 1729270 h 1803662"/>
                    <a:gd name="connsiteX19" fmla="*/ 459352 w 848434"/>
                    <a:gd name="connsiteY19" fmla="*/ 1120965 h 1803662"/>
                    <a:gd name="connsiteX20" fmla="*/ 426759 w 848434"/>
                    <a:gd name="connsiteY20" fmla="*/ 1120006 h 1803662"/>
                    <a:gd name="connsiteX21" fmla="*/ 394165 w 848434"/>
                    <a:gd name="connsiteY21" fmla="*/ 1120965 h 1803662"/>
                    <a:gd name="connsiteX22" fmla="*/ 394163 w 848434"/>
                    <a:gd name="connsiteY22" fmla="*/ 1729270 h 1803662"/>
                    <a:gd name="connsiteX23" fmla="*/ 208611 w 848434"/>
                    <a:gd name="connsiteY23" fmla="*/ 1719321 h 1803662"/>
                    <a:gd name="connsiteX24" fmla="*/ 210525 w 848434"/>
                    <a:gd name="connsiteY24" fmla="*/ 749860 h 1803662"/>
                    <a:gd name="connsiteX25" fmla="*/ 166528 w 848434"/>
                    <a:gd name="connsiteY25" fmla="*/ 1008103 h 1803662"/>
                    <a:gd name="connsiteX26" fmla="*/ 105 w 848434"/>
                    <a:gd name="connsiteY26" fmla="*/ 1013842 h 1803662"/>
                    <a:gd name="connsiteX27" fmla="*/ 111053 w 848434"/>
                    <a:gd name="connsiteY27" fmla="*/ 493531 h 1803662"/>
                    <a:gd name="connsiteX28" fmla="*/ 223914 w 848434"/>
                    <a:gd name="connsiteY28" fmla="*/ 418927 h 1803662"/>
                    <a:gd name="connsiteX29" fmla="*/ 426758 w 848434"/>
                    <a:gd name="connsiteY29" fmla="*/ 0 h 1803662"/>
                    <a:gd name="connsiteX30" fmla="*/ 610397 w 848434"/>
                    <a:gd name="connsiteY30" fmla="*/ 183639 h 1803662"/>
                    <a:gd name="connsiteX31" fmla="*/ 426758 w 848434"/>
                    <a:gd name="connsiteY31" fmla="*/ 367278 h 1803662"/>
                    <a:gd name="connsiteX32" fmla="*/ 243119 w 848434"/>
                    <a:gd name="connsiteY32" fmla="*/ 183639 h 1803662"/>
                    <a:gd name="connsiteX33" fmla="*/ 426758 w 848434"/>
                    <a:gd name="connsiteY33" fmla="*/ 0 h 1803662"/>
                    <a:gd name="connsiteX0" fmla="*/ 223914 w 852011"/>
                    <a:gd name="connsiteY0" fmla="*/ 418927 h 1803662"/>
                    <a:gd name="connsiteX1" fmla="*/ 386727 w 852011"/>
                    <a:gd name="connsiteY1" fmla="*/ 419621 h 1803662"/>
                    <a:gd name="connsiteX2" fmla="*/ 393341 w 852011"/>
                    <a:gd name="connsiteY2" fmla="*/ 436847 h 1803662"/>
                    <a:gd name="connsiteX3" fmla="*/ 413293 w 852011"/>
                    <a:gd name="connsiteY3" fmla="*/ 485879 h 1803662"/>
                    <a:gd name="connsiteX4" fmla="*/ 382685 w 852011"/>
                    <a:gd name="connsiteY4" fmla="*/ 814900 h 1803662"/>
                    <a:gd name="connsiteX5" fmla="*/ 403250 w 852011"/>
                    <a:gd name="connsiteY5" fmla="*/ 849571 h 1803662"/>
                    <a:gd name="connsiteX6" fmla="*/ 426759 w 852011"/>
                    <a:gd name="connsiteY6" fmla="*/ 869420 h 1803662"/>
                    <a:gd name="connsiteX7" fmla="*/ 450267 w 852011"/>
                    <a:gd name="connsiteY7" fmla="*/ 849571 h 1803662"/>
                    <a:gd name="connsiteX8" fmla="*/ 470832 w 852011"/>
                    <a:gd name="connsiteY8" fmla="*/ 814900 h 1803662"/>
                    <a:gd name="connsiteX9" fmla="*/ 440224 w 852011"/>
                    <a:gd name="connsiteY9" fmla="*/ 485879 h 1803662"/>
                    <a:gd name="connsiteX10" fmla="*/ 460176 w 852011"/>
                    <a:gd name="connsiteY10" fmla="*/ 436847 h 1803662"/>
                    <a:gd name="connsiteX11" fmla="*/ 466790 w 852011"/>
                    <a:gd name="connsiteY11" fmla="*/ 419621 h 1803662"/>
                    <a:gd name="connsiteX12" fmla="*/ 629603 w 852011"/>
                    <a:gd name="connsiteY12" fmla="*/ 418927 h 1803662"/>
                    <a:gd name="connsiteX13" fmla="*/ 742464 w 852011"/>
                    <a:gd name="connsiteY13" fmla="*/ 493531 h 1803662"/>
                    <a:gd name="connsiteX14" fmla="*/ 845743 w 852011"/>
                    <a:gd name="connsiteY14" fmla="*/ 994671 h 1803662"/>
                    <a:gd name="connsiteX15" fmla="*/ 702324 w 852011"/>
                    <a:gd name="connsiteY15" fmla="*/ 1000435 h 1803662"/>
                    <a:gd name="connsiteX16" fmla="*/ 642992 w 852011"/>
                    <a:gd name="connsiteY16" fmla="*/ 749860 h 1803662"/>
                    <a:gd name="connsiteX17" fmla="*/ 644906 w 852011"/>
                    <a:gd name="connsiteY17" fmla="*/ 1719321 h 1803662"/>
                    <a:gd name="connsiteX18" fmla="*/ 459354 w 852011"/>
                    <a:gd name="connsiteY18" fmla="*/ 1729270 h 1803662"/>
                    <a:gd name="connsiteX19" fmla="*/ 459352 w 852011"/>
                    <a:gd name="connsiteY19" fmla="*/ 1120965 h 1803662"/>
                    <a:gd name="connsiteX20" fmla="*/ 426759 w 852011"/>
                    <a:gd name="connsiteY20" fmla="*/ 1120006 h 1803662"/>
                    <a:gd name="connsiteX21" fmla="*/ 394165 w 852011"/>
                    <a:gd name="connsiteY21" fmla="*/ 1120965 h 1803662"/>
                    <a:gd name="connsiteX22" fmla="*/ 394163 w 852011"/>
                    <a:gd name="connsiteY22" fmla="*/ 1729270 h 1803662"/>
                    <a:gd name="connsiteX23" fmla="*/ 208611 w 852011"/>
                    <a:gd name="connsiteY23" fmla="*/ 1719321 h 1803662"/>
                    <a:gd name="connsiteX24" fmla="*/ 210525 w 852011"/>
                    <a:gd name="connsiteY24" fmla="*/ 749860 h 1803662"/>
                    <a:gd name="connsiteX25" fmla="*/ 166528 w 852011"/>
                    <a:gd name="connsiteY25" fmla="*/ 1008103 h 1803662"/>
                    <a:gd name="connsiteX26" fmla="*/ 105 w 852011"/>
                    <a:gd name="connsiteY26" fmla="*/ 1013842 h 1803662"/>
                    <a:gd name="connsiteX27" fmla="*/ 111053 w 852011"/>
                    <a:gd name="connsiteY27" fmla="*/ 493531 h 1803662"/>
                    <a:gd name="connsiteX28" fmla="*/ 223914 w 852011"/>
                    <a:gd name="connsiteY28" fmla="*/ 418927 h 1803662"/>
                    <a:gd name="connsiteX29" fmla="*/ 426758 w 852011"/>
                    <a:gd name="connsiteY29" fmla="*/ 0 h 1803662"/>
                    <a:gd name="connsiteX30" fmla="*/ 610397 w 852011"/>
                    <a:gd name="connsiteY30" fmla="*/ 183639 h 1803662"/>
                    <a:gd name="connsiteX31" fmla="*/ 426758 w 852011"/>
                    <a:gd name="connsiteY31" fmla="*/ 367278 h 1803662"/>
                    <a:gd name="connsiteX32" fmla="*/ 243119 w 852011"/>
                    <a:gd name="connsiteY32" fmla="*/ 183639 h 1803662"/>
                    <a:gd name="connsiteX33" fmla="*/ 426758 w 852011"/>
                    <a:gd name="connsiteY33" fmla="*/ 0 h 1803662"/>
                    <a:gd name="connsiteX0" fmla="*/ 223914 w 852011"/>
                    <a:gd name="connsiteY0" fmla="*/ 418927 h 1803662"/>
                    <a:gd name="connsiteX1" fmla="*/ 386727 w 852011"/>
                    <a:gd name="connsiteY1" fmla="*/ 419621 h 1803662"/>
                    <a:gd name="connsiteX2" fmla="*/ 393341 w 852011"/>
                    <a:gd name="connsiteY2" fmla="*/ 436847 h 1803662"/>
                    <a:gd name="connsiteX3" fmla="*/ 413293 w 852011"/>
                    <a:gd name="connsiteY3" fmla="*/ 485879 h 1803662"/>
                    <a:gd name="connsiteX4" fmla="*/ 382685 w 852011"/>
                    <a:gd name="connsiteY4" fmla="*/ 814900 h 1803662"/>
                    <a:gd name="connsiteX5" fmla="*/ 403250 w 852011"/>
                    <a:gd name="connsiteY5" fmla="*/ 849571 h 1803662"/>
                    <a:gd name="connsiteX6" fmla="*/ 426759 w 852011"/>
                    <a:gd name="connsiteY6" fmla="*/ 869420 h 1803662"/>
                    <a:gd name="connsiteX7" fmla="*/ 450267 w 852011"/>
                    <a:gd name="connsiteY7" fmla="*/ 849571 h 1803662"/>
                    <a:gd name="connsiteX8" fmla="*/ 470832 w 852011"/>
                    <a:gd name="connsiteY8" fmla="*/ 814900 h 1803662"/>
                    <a:gd name="connsiteX9" fmla="*/ 440224 w 852011"/>
                    <a:gd name="connsiteY9" fmla="*/ 485879 h 1803662"/>
                    <a:gd name="connsiteX10" fmla="*/ 460176 w 852011"/>
                    <a:gd name="connsiteY10" fmla="*/ 436847 h 1803662"/>
                    <a:gd name="connsiteX11" fmla="*/ 466790 w 852011"/>
                    <a:gd name="connsiteY11" fmla="*/ 419621 h 1803662"/>
                    <a:gd name="connsiteX12" fmla="*/ 629603 w 852011"/>
                    <a:gd name="connsiteY12" fmla="*/ 418927 h 1803662"/>
                    <a:gd name="connsiteX13" fmla="*/ 742464 w 852011"/>
                    <a:gd name="connsiteY13" fmla="*/ 493531 h 1803662"/>
                    <a:gd name="connsiteX14" fmla="*/ 845743 w 852011"/>
                    <a:gd name="connsiteY14" fmla="*/ 994671 h 1803662"/>
                    <a:gd name="connsiteX15" fmla="*/ 702324 w 852011"/>
                    <a:gd name="connsiteY15" fmla="*/ 1000435 h 1803662"/>
                    <a:gd name="connsiteX16" fmla="*/ 642992 w 852011"/>
                    <a:gd name="connsiteY16" fmla="*/ 749860 h 1803662"/>
                    <a:gd name="connsiteX17" fmla="*/ 637237 w 852011"/>
                    <a:gd name="connsiteY17" fmla="*/ 1719321 h 1803662"/>
                    <a:gd name="connsiteX18" fmla="*/ 459354 w 852011"/>
                    <a:gd name="connsiteY18" fmla="*/ 1729270 h 1803662"/>
                    <a:gd name="connsiteX19" fmla="*/ 459352 w 852011"/>
                    <a:gd name="connsiteY19" fmla="*/ 1120965 h 1803662"/>
                    <a:gd name="connsiteX20" fmla="*/ 426759 w 852011"/>
                    <a:gd name="connsiteY20" fmla="*/ 1120006 h 1803662"/>
                    <a:gd name="connsiteX21" fmla="*/ 394165 w 852011"/>
                    <a:gd name="connsiteY21" fmla="*/ 1120965 h 1803662"/>
                    <a:gd name="connsiteX22" fmla="*/ 394163 w 852011"/>
                    <a:gd name="connsiteY22" fmla="*/ 1729270 h 1803662"/>
                    <a:gd name="connsiteX23" fmla="*/ 208611 w 852011"/>
                    <a:gd name="connsiteY23" fmla="*/ 1719321 h 1803662"/>
                    <a:gd name="connsiteX24" fmla="*/ 210525 w 852011"/>
                    <a:gd name="connsiteY24" fmla="*/ 749860 h 1803662"/>
                    <a:gd name="connsiteX25" fmla="*/ 166528 w 852011"/>
                    <a:gd name="connsiteY25" fmla="*/ 1008103 h 1803662"/>
                    <a:gd name="connsiteX26" fmla="*/ 105 w 852011"/>
                    <a:gd name="connsiteY26" fmla="*/ 1013842 h 1803662"/>
                    <a:gd name="connsiteX27" fmla="*/ 111053 w 852011"/>
                    <a:gd name="connsiteY27" fmla="*/ 493531 h 1803662"/>
                    <a:gd name="connsiteX28" fmla="*/ 223914 w 852011"/>
                    <a:gd name="connsiteY28" fmla="*/ 418927 h 1803662"/>
                    <a:gd name="connsiteX29" fmla="*/ 426758 w 852011"/>
                    <a:gd name="connsiteY29" fmla="*/ 0 h 1803662"/>
                    <a:gd name="connsiteX30" fmla="*/ 610397 w 852011"/>
                    <a:gd name="connsiteY30" fmla="*/ 183639 h 1803662"/>
                    <a:gd name="connsiteX31" fmla="*/ 426758 w 852011"/>
                    <a:gd name="connsiteY31" fmla="*/ 367278 h 1803662"/>
                    <a:gd name="connsiteX32" fmla="*/ 243119 w 852011"/>
                    <a:gd name="connsiteY32" fmla="*/ 183639 h 1803662"/>
                    <a:gd name="connsiteX33" fmla="*/ 426758 w 852011"/>
                    <a:gd name="connsiteY33" fmla="*/ 0 h 1803662"/>
                    <a:gd name="connsiteX0" fmla="*/ 223914 w 852011"/>
                    <a:gd name="connsiteY0" fmla="*/ 418927 h 1803662"/>
                    <a:gd name="connsiteX1" fmla="*/ 386727 w 852011"/>
                    <a:gd name="connsiteY1" fmla="*/ 419621 h 1803662"/>
                    <a:gd name="connsiteX2" fmla="*/ 393341 w 852011"/>
                    <a:gd name="connsiteY2" fmla="*/ 436847 h 1803662"/>
                    <a:gd name="connsiteX3" fmla="*/ 413293 w 852011"/>
                    <a:gd name="connsiteY3" fmla="*/ 485879 h 1803662"/>
                    <a:gd name="connsiteX4" fmla="*/ 382685 w 852011"/>
                    <a:gd name="connsiteY4" fmla="*/ 814900 h 1803662"/>
                    <a:gd name="connsiteX5" fmla="*/ 403250 w 852011"/>
                    <a:gd name="connsiteY5" fmla="*/ 849571 h 1803662"/>
                    <a:gd name="connsiteX6" fmla="*/ 426759 w 852011"/>
                    <a:gd name="connsiteY6" fmla="*/ 869420 h 1803662"/>
                    <a:gd name="connsiteX7" fmla="*/ 450267 w 852011"/>
                    <a:gd name="connsiteY7" fmla="*/ 849571 h 1803662"/>
                    <a:gd name="connsiteX8" fmla="*/ 470832 w 852011"/>
                    <a:gd name="connsiteY8" fmla="*/ 814900 h 1803662"/>
                    <a:gd name="connsiteX9" fmla="*/ 440224 w 852011"/>
                    <a:gd name="connsiteY9" fmla="*/ 485879 h 1803662"/>
                    <a:gd name="connsiteX10" fmla="*/ 460176 w 852011"/>
                    <a:gd name="connsiteY10" fmla="*/ 436847 h 1803662"/>
                    <a:gd name="connsiteX11" fmla="*/ 466790 w 852011"/>
                    <a:gd name="connsiteY11" fmla="*/ 419621 h 1803662"/>
                    <a:gd name="connsiteX12" fmla="*/ 629603 w 852011"/>
                    <a:gd name="connsiteY12" fmla="*/ 418927 h 1803662"/>
                    <a:gd name="connsiteX13" fmla="*/ 742464 w 852011"/>
                    <a:gd name="connsiteY13" fmla="*/ 493531 h 1803662"/>
                    <a:gd name="connsiteX14" fmla="*/ 845743 w 852011"/>
                    <a:gd name="connsiteY14" fmla="*/ 994671 h 1803662"/>
                    <a:gd name="connsiteX15" fmla="*/ 702324 w 852011"/>
                    <a:gd name="connsiteY15" fmla="*/ 1000435 h 1803662"/>
                    <a:gd name="connsiteX16" fmla="*/ 642992 w 852011"/>
                    <a:gd name="connsiteY16" fmla="*/ 749860 h 1803662"/>
                    <a:gd name="connsiteX17" fmla="*/ 637237 w 852011"/>
                    <a:gd name="connsiteY17" fmla="*/ 1719321 h 1803662"/>
                    <a:gd name="connsiteX18" fmla="*/ 459354 w 852011"/>
                    <a:gd name="connsiteY18" fmla="*/ 1729270 h 1803662"/>
                    <a:gd name="connsiteX19" fmla="*/ 459352 w 852011"/>
                    <a:gd name="connsiteY19" fmla="*/ 1120965 h 1803662"/>
                    <a:gd name="connsiteX20" fmla="*/ 426759 w 852011"/>
                    <a:gd name="connsiteY20" fmla="*/ 1120006 h 1803662"/>
                    <a:gd name="connsiteX21" fmla="*/ 394165 w 852011"/>
                    <a:gd name="connsiteY21" fmla="*/ 1120965 h 1803662"/>
                    <a:gd name="connsiteX22" fmla="*/ 394163 w 852011"/>
                    <a:gd name="connsiteY22" fmla="*/ 1729270 h 1803662"/>
                    <a:gd name="connsiteX23" fmla="*/ 208611 w 852011"/>
                    <a:gd name="connsiteY23" fmla="*/ 1719321 h 1803662"/>
                    <a:gd name="connsiteX24" fmla="*/ 210525 w 852011"/>
                    <a:gd name="connsiteY24" fmla="*/ 749860 h 1803662"/>
                    <a:gd name="connsiteX25" fmla="*/ 166528 w 852011"/>
                    <a:gd name="connsiteY25" fmla="*/ 1008103 h 1803662"/>
                    <a:gd name="connsiteX26" fmla="*/ 105 w 852011"/>
                    <a:gd name="connsiteY26" fmla="*/ 1013842 h 1803662"/>
                    <a:gd name="connsiteX27" fmla="*/ 111053 w 852011"/>
                    <a:gd name="connsiteY27" fmla="*/ 493531 h 1803662"/>
                    <a:gd name="connsiteX28" fmla="*/ 223914 w 852011"/>
                    <a:gd name="connsiteY28" fmla="*/ 418927 h 1803662"/>
                    <a:gd name="connsiteX29" fmla="*/ 426758 w 852011"/>
                    <a:gd name="connsiteY29" fmla="*/ 0 h 1803662"/>
                    <a:gd name="connsiteX30" fmla="*/ 610397 w 852011"/>
                    <a:gd name="connsiteY30" fmla="*/ 183639 h 1803662"/>
                    <a:gd name="connsiteX31" fmla="*/ 426758 w 852011"/>
                    <a:gd name="connsiteY31" fmla="*/ 367278 h 1803662"/>
                    <a:gd name="connsiteX32" fmla="*/ 243119 w 852011"/>
                    <a:gd name="connsiteY32" fmla="*/ 183639 h 1803662"/>
                    <a:gd name="connsiteX33" fmla="*/ 426758 w 852011"/>
                    <a:gd name="connsiteY33" fmla="*/ 0 h 1803662"/>
                    <a:gd name="connsiteX0" fmla="*/ 223914 w 846714"/>
                    <a:gd name="connsiteY0" fmla="*/ 418927 h 1803662"/>
                    <a:gd name="connsiteX1" fmla="*/ 386727 w 846714"/>
                    <a:gd name="connsiteY1" fmla="*/ 419621 h 1803662"/>
                    <a:gd name="connsiteX2" fmla="*/ 393341 w 846714"/>
                    <a:gd name="connsiteY2" fmla="*/ 436847 h 1803662"/>
                    <a:gd name="connsiteX3" fmla="*/ 413293 w 846714"/>
                    <a:gd name="connsiteY3" fmla="*/ 485879 h 1803662"/>
                    <a:gd name="connsiteX4" fmla="*/ 382685 w 846714"/>
                    <a:gd name="connsiteY4" fmla="*/ 814900 h 1803662"/>
                    <a:gd name="connsiteX5" fmla="*/ 403250 w 846714"/>
                    <a:gd name="connsiteY5" fmla="*/ 849571 h 1803662"/>
                    <a:gd name="connsiteX6" fmla="*/ 426759 w 846714"/>
                    <a:gd name="connsiteY6" fmla="*/ 869420 h 1803662"/>
                    <a:gd name="connsiteX7" fmla="*/ 450267 w 846714"/>
                    <a:gd name="connsiteY7" fmla="*/ 849571 h 1803662"/>
                    <a:gd name="connsiteX8" fmla="*/ 470832 w 846714"/>
                    <a:gd name="connsiteY8" fmla="*/ 814900 h 1803662"/>
                    <a:gd name="connsiteX9" fmla="*/ 440224 w 846714"/>
                    <a:gd name="connsiteY9" fmla="*/ 485879 h 1803662"/>
                    <a:gd name="connsiteX10" fmla="*/ 460176 w 846714"/>
                    <a:gd name="connsiteY10" fmla="*/ 436847 h 1803662"/>
                    <a:gd name="connsiteX11" fmla="*/ 466790 w 846714"/>
                    <a:gd name="connsiteY11" fmla="*/ 419621 h 1803662"/>
                    <a:gd name="connsiteX12" fmla="*/ 629603 w 846714"/>
                    <a:gd name="connsiteY12" fmla="*/ 418927 h 1803662"/>
                    <a:gd name="connsiteX13" fmla="*/ 742464 w 846714"/>
                    <a:gd name="connsiteY13" fmla="*/ 493531 h 1803662"/>
                    <a:gd name="connsiteX14" fmla="*/ 840252 w 846714"/>
                    <a:gd name="connsiteY14" fmla="*/ 964470 h 1803662"/>
                    <a:gd name="connsiteX15" fmla="*/ 702324 w 846714"/>
                    <a:gd name="connsiteY15" fmla="*/ 1000435 h 1803662"/>
                    <a:gd name="connsiteX16" fmla="*/ 642992 w 846714"/>
                    <a:gd name="connsiteY16" fmla="*/ 749860 h 1803662"/>
                    <a:gd name="connsiteX17" fmla="*/ 637237 w 846714"/>
                    <a:gd name="connsiteY17" fmla="*/ 1719321 h 1803662"/>
                    <a:gd name="connsiteX18" fmla="*/ 459354 w 846714"/>
                    <a:gd name="connsiteY18" fmla="*/ 1729270 h 1803662"/>
                    <a:gd name="connsiteX19" fmla="*/ 459352 w 846714"/>
                    <a:gd name="connsiteY19" fmla="*/ 1120965 h 1803662"/>
                    <a:gd name="connsiteX20" fmla="*/ 426759 w 846714"/>
                    <a:gd name="connsiteY20" fmla="*/ 1120006 h 1803662"/>
                    <a:gd name="connsiteX21" fmla="*/ 394165 w 846714"/>
                    <a:gd name="connsiteY21" fmla="*/ 1120965 h 1803662"/>
                    <a:gd name="connsiteX22" fmla="*/ 394163 w 846714"/>
                    <a:gd name="connsiteY22" fmla="*/ 1729270 h 1803662"/>
                    <a:gd name="connsiteX23" fmla="*/ 208611 w 846714"/>
                    <a:gd name="connsiteY23" fmla="*/ 1719321 h 1803662"/>
                    <a:gd name="connsiteX24" fmla="*/ 210525 w 846714"/>
                    <a:gd name="connsiteY24" fmla="*/ 749860 h 1803662"/>
                    <a:gd name="connsiteX25" fmla="*/ 166528 w 846714"/>
                    <a:gd name="connsiteY25" fmla="*/ 1008103 h 1803662"/>
                    <a:gd name="connsiteX26" fmla="*/ 105 w 846714"/>
                    <a:gd name="connsiteY26" fmla="*/ 1013842 h 1803662"/>
                    <a:gd name="connsiteX27" fmla="*/ 111053 w 846714"/>
                    <a:gd name="connsiteY27" fmla="*/ 493531 h 1803662"/>
                    <a:gd name="connsiteX28" fmla="*/ 223914 w 846714"/>
                    <a:gd name="connsiteY28" fmla="*/ 418927 h 1803662"/>
                    <a:gd name="connsiteX29" fmla="*/ 426758 w 846714"/>
                    <a:gd name="connsiteY29" fmla="*/ 0 h 1803662"/>
                    <a:gd name="connsiteX30" fmla="*/ 610397 w 846714"/>
                    <a:gd name="connsiteY30" fmla="*/ 183639 h 1803662"/>
                    <a:gd name="connsiteX31" fmla="*/ 426758 w 846714"/>
                    <a:gd name="connsiteY31" fmla="*/ 367278 h 1803662"/>
                    <a:gd name="connsiteX32" fmla="*/ 243119 w 846714"/>
                    <a:gd name="connsiteY32" fmla="*/ 183639 h 1803662"/>
                    <a:gd name="connsiteX33" fmla="*/ 426758 w 846714"/>
                    <a:gd name="connsiteY33" fmla="*/ 0 h 1803662"/>
                    <a:gd name="connsiteX0" fmla="*/ 223914 w 849854"/>
                    <a:gd name="connsiteY0" fmla="*/ 418927 h 1803662"/>
                    <a:gd name="connsiteX1" fmla="*/ 386727 w 849854"/>
                    <a:gd name="connsiteY1" fmla="*/ 419621 h 1803662"/>
                    <a:gd name="connsiteX2" fmla="*/ 393341 w 849854"/>
                    <a:gd name="connsiteY2" fmla="*/ 436847 h 1803662"/>
                    <a:gd name="connsiteX3" fmla="*/ 413293 w 849854"/>
                    <a:gd name="connsiteY3" fmla="*/ 485879 h 1803662"/>
                    <a:gd name="connsiteX4" fmla="*/ 382685 w 849854"/>
                    <a:gd name="connsiteY4" fmla="*/ 814900 h 1803662"/>
                    <a:gd name="connsiteX5" fmla="*/ 403250 w 849854"/>
                    <a:gd name="connsiteY5" fmla="*/ 849571 h 1803662"/>
                    <a:gd name="connsiteX6" fmla="*/ 426759 w 849854"/>
                    <a:gd name="connsiteY6" fmla="*/ 869420 h 1803662"/>
                    <a:gd name="connsiteX7" fmla="*/ 450267 w 849854"/>
                    <a:gd name="connsiteY7" fmla="*/ 849571 h 1803662"/>
                    <a:gd name="connsiteX8" fmla="*/ 470832 w 849854"/>
                    <a:gd name="connsiteY8" fmla="*/ 814900 h 1803662"/>
                    <a:gd name="connsiteX9" fmla="*/ 440224 w 849854"/>
                    <a:gd name="connsiteY9" fmla="*/ 485879 h 1803662"/>
                    <a:gd name="connsiteX10" fmla="*/ 460176 w 849854"/>
                    <a:gd name="connsiteY10" fmla="*/ 436847 h 1803662"/>
                    <a:gd name="connsiteX11" fmla="*/ 466790 w 849854"/>
                    <a:gd name="connsiteY11" fmla="*/ 419621 h 1803662"/>
                    <a:gd name="connsiteX12" fmla="*/ 629603 w 849854"/>
                    <a:gd name="connsiteY12" fmla="*/ 418927 h 1803662"/>
                    <a:gd name="connsiteX13" fmla="*/ 742464 w 849854"/>
                    <a:gd name="connsiteY13" fmla="*/ 493531 h 1803662"/>
                    <a:gd name="connsiteX14" fmla="*/ 840252 w 849854"/>
                    <a:gd name="connsiteY14" fmla="*/ 964470 h 1803662"/>
                    <a:gd name="connsiteX15" fmla="*/ 702324 w 849854"/>
                    <a:gd name="connsiteY15" fmla="*/ 1000435 h 1803662"/>
                    <a:gd name="connsiteX16" fmla="*/ 642992 w 849854"/>
                    <a:gd name="connsiteY16" fmla="*/ 749860 h 1803662"/>
                    <a:gd name="connsiteX17" fmla="*/ 637237 w 849854"/>
                    <a:gd name="connsiteY17" fmla="*/ 1719321 h 1803662"/>
                    <a:gd name="connsiteX18" fmla="*/ 459354 w 849854"/>
                    <a:gd name="connsiteY18" fmla="*/ 1729270 h 1803662"/>
                    <a:gd name="connsiteX19" fmla="*/ 459352 w 849854"/>
                    <a:gd name="connsiteY19" fmla="*/ 1120965 h 1803662"/>
                    <a:gd name="connsiteX20" fmla="*/ 426759 w 849854"/>
                    <a:gd name="connsiteY20" fmla="*/ 1120006 h 1803662"/>
                    <a:gd name="connsiteX21" fmla="*/ 394165 w 849854"/>
                    <a:gd name="connsiteY21" fmla="*/ 1120965 h 1803662"/>
                    <a:gd name="connsiteX22" fmla="*/ 394163 w 849854"/>
                    <a:gd name="connsiteY22" fmla="*/ 1729270 h 1803662"/>
                    <a:gd name="connsiteX23" fmla="*/ 208611 w 849854"/>
                    <a:gd name="connsiteY23" fmla="*/ 1719321 h 1803662"/>
                    <a:gd name="connsiteX24" fmla="*/ 210525 w 849854"/>
                    <a:gd name="connsiteY24" fmla="*/ 749860 h 1803662"/>
                    <a:gd name="connsiteX25" fmla="*/ 166528 w 849854"/>
                    <a:gd name="connsiteY25" fmla="*/ 1008103 h 1803662"/>
                    <a:gd name="connsiteX26" fmla="*/ 105 w 849854"/>
                    <a:gd name="connsiteY26" fmla="*/ 1013842 h 1803662"/>
                    <a:gd name="connsiteX27" fmla="*/ 111053 w 849854"/>
                    <a:gd name="connsiteY27" fmla="*/ 493531 h 1803662"/>
                    <a:gd name="connsiteX28" fmla="*/ 223914 w 849854"/>
                    <a:gd name="connsiteY28" fmla="*/ 418927 h 1803662"/>
                    <a:gd name="connsiteX29" fmla="*/ 426758 w 849854"/>
                    <a:gd name="connsiteY29" fmla="*/ 0 h 1803662"/>
                    <a:gd name="connsiteX30" fmla="*/ 610397 w 849854"/>
                    <a:gd name="connsiteY30" fmla="*/ 183639 h 1803662"/>
                    <a:gd name="connsiteX31" fmla="*/ 426758 w 849854"/>
                    <a:gd name="connsiteY31" fmla="*/ 367278 h 1803662"/>
                    <a:gd name="connsiteX32" fmla="*/ 243119 w 849854"/>
                    <a:gd name="connsiteY32" fmla="*/ 183639 h 1803662"/>
                    <a:gd name="connsiteX33" fmla="*/ 426758 w 849854"/>
                    <a:gd name="connsiteY33" fmla="*/ 0 h 1803662"/>
                    <a:gd name="connsiteX0" fmla="*/ 223914 w 849854"/>
                    <a:gd name="connsiteY0" fmla="*/ 418927 h 1803662"/>
                    <a:gd name="connsiteX1" fmla="*/ 386727 w 849854"/>
                    <a:gd name="connsiteY1" fmla="*/ 419621 h 1803662"/>
                    <a:gd name="connsiteX2" fmla="*/ 393341 w 849854"/>
                    <a:gd name="connsiteY2" fmla="*/ 436847 h 1803662"/>
                    <a:gd name="connsiteX3" fmla="*/ 413293 w 849854"/>
                    <a:gd name="connsiteY3" fmla="*/ 485879 h 1803662"/>
                    <a:gd name="connsiteX4" fmla="*/ 382685 w 849854"/>
                    <a:gd name="connsiteY4" fmla="*/ 814900 h 1803662"/>
                    <a:gd name="connsiteX5" fmla="*/ 403250 w 849854"/>
                    <a:gd name="connsiteY5" fmla="*/ 849571 h 1803662"/>
                    <a:gd name="connsiteX6" fmla="*/ 426759 w 849854"/>
                    <a:gd name="connsiteY6" fmla="*/ 869420 h 1803662"/>
                    <a:gd name="connsiteX7" fmla="*/ 450267 w 849854"/>
                    <a:gd name="connsiteY7" fmla="*/ 849571 h 1803662"/>
                    <a:gd name="connsiteX8" fmla="*/ 470832 w 849854"/>
                    <a:gd name="connsiteY8" fmla="*/ 814900 h 1803662"/>
                    <a:gd name="connsiteX9" fmla="*/ 440224 w 849854"/>
                    <a:gd name="connsiteY9" fmla="*/ 485879 h 1803662"/>
                    <a:gd name="connsiteX10" fmla="*/ 460176 w 849854"/>
                    <a:gd name="connsiteY10" fmla="*/ 436847 h 1803662"/>
                    <a:gd name="connsiteX11" fmla="*/ 466790 w 849854"/>
                    <a:gd name="connsiteY11" fmla="*/ 419621 h 1803662"/>
                    <a:gd name="connsiteX12" fmla="*/ 629603 w 849854"/>
                    <a:gd name="connsiteY12" fmla="*/ 418927 h 1803662"/>
                    <a:gd name="connsiteX13" fmla="*/ 742464 w 849854"/>
                    <a:gd name="connsiteY13" fmla="*/ 493531 h 1803662"/>
                    <a:gd name="connsiteX14" fmla="*/ 840252 w 849854"/>
                    <a:gd name="connsiteY14" fmla="*/ 964470 h 1803662"/>
                    <a:gd name="connsiteX15" fmla="*/ 702324 w 849854"/>
                    <a:gd name="connsiteY15" fmla="*/ 1000435 h 1803662"/>
                    <a:gd name="connsiteX16" fmla="*/ 642992 w 849854"/>
                    <a:gd name="connsiteY16" fmla="*/ 749860 h 1803662"/>
                    <a:gd name="connsiteX17" fmla="*/ 637237 w 849854"/>
                    <a:gd name="connsiteY17" fmla="*/ 1719321 h 1803662"/>
                    <a:gd name="connsiteX18" fmla="*/ 459354 w 849854"/>
                    <a:gd name="connsiteY18" fmla="*/ 1729270 h 1803662"/>
                    <a:gd name="connsiteX19" fmla="*/ 459352 w 849854"/>
                    <a:gd name="connsiteY19" fmla="*/ 1120965 h 1803662"/>
                    <a:gd name="connsiteX20" fmla="*/ 426759 w 849854"/>
                    <a:gd name="connsiteY20" fmla="*/ 1120006 h 1803662"/>
                    <a:gd name="connsiteX21" fmla="*/ 394165 w 849854"/>
                    <a:gd name="connsiteY21" fmla="*/ 1120965 h 1803662"/>
                    <a:gd name="connsiteX22" fmla="*/ 394163 w 849854"/>
                    <a:gd name="connsiteY22" fmla="*/ 1729270 h 1803662"/>
                    <a:gd name="connsiteX23" fmla="*/ 208611 w 849854"/>
                    <a:gd name="connsiteY23" fmla="*/ 1719321 h 1803662"/>
                    <a:gd name="connsiteX24" fmla="*/ 210525 w 849854"/>
                    <a:gd name="connsiteY24" fmla="*/ 749860 h 1803662"/>
                    <a:gd name="connsiteX25" fmla="*/ 166528 w 849854"/>
                    <a:gd name="connsiteY25" fmla="*/ 1008103 h 1803662"/>
                    <a:gd name="connsiteX26" fmla="*/ 105 w 849854"/>
                    <a:gd name="connsiteY26" fmla="*/ 1013842 h 1803662"/>
                    <a:gd name="connsiteX27" fmla="*/ 111053 w 849854"/>
                    <a:gd name="connsiteY27" fmla="*/ 493531 h 1803662"/>
                    <a:gd name="connsiteX28" fmla="*/ 223914 w 849854"/>
                    <a:gd name="connsiteY28" fmla="*/ 418927 h 1803662"/>
                    <a:gd name="connsiteX29" fmla="*/ 426758 w 849854"/>
                    <a:gd name="connsiteY29" fmla="*/ 0 h 1803662"/>
                    <a:gd name="connsiteX30" fmla="*/ 610397 w 849854"/>
                    <a:gd name="connsiteY30" fmla="*/ 183639 h 1803662"/>
                    <a:gd name="connsiteX31" fmla="*/ 426758 w 849854"/>
                    <a:gd name="connsiteY31" fmla="*/ 367278 h 1803662"/>
                    <a:gd name="connsiteX32" fmla="*/ 243119 w 849854"/>
                    <a:gd name="connsiteY32" fmla="*/ 183639 h 1803662"/>
                    <a:gd name="connsiteX33" fmla="*/ 426758 w 849854"/>
                    <a:gd name="connsiteY33" fmla="*/ 0 h 1803662"/>
                    <a:gd name="connsiteX0" fmla="*/ 223914 w 850273"/>
                    <a:gd name="connsiteY0" fmla="*/ 418927 h 1803662"/>
                    <a:gd name="connsiteX1" fmla="*/ 386727 w 850273"/>
                    <a:gd name="connsiteY1" fmla="*/ 419621 h 1803662"/>
                    <a:gd name="connsiteX2" fmla="*/ 393341 w 850273"/>
                    <a:gd name="connsiteY2" fmla="*/ 436847 h 1803662"/>
                    <a:gd name="connsiteX3" fmla="*/ 413293 w 850273"/>
                    <a:gd name="connsiteY3" fmla="*/ 485879 h 1803662"/>
                    <a:gd name="connsiteX4" fmla="*/ 382685 w 850273"/>
                    <a:gd name="connsiteY4" fmla="*/ 814900 h 1803662"/>
                    <a:gd name="connsiteX5" fmla="*/ 403250 w 850273"/>
                    <a:gd name="connsiteY5" fmla="*/ 849571 h 1803662"/>
                    <a:gd name="connsiteX6" fmla="*/ 426759 w 850273"/>
                    <a:gd name="connsiteY6" fmla="*/ 869420 h 1803662"/>
                    <a:gd name="connsiteX7" fmla="*/ 450267 w 850273"/>
                    <a:gd name="connsiteY7" fmla="*/ 849571 h 1803662"/>
                    <a:gd name="connsiteX8" fmla="*/ 470832 w 850273"/>
                    <a:gd name="connsiteY8" fmla="*/ 814900 h 1803662"/>
                    <a:gd name="connsiteX9" fmla="*/ 440224 w 850273"/>
                    <a:gd name="connsiteY9" fmla="*/ 485879 h 1803662"/>
                    <a:gd name="connsiteX10" fmla="*/ 460176 w 850273"/>
                    <a:gd name="connsiteY10" fmla="*/ 436847 h 1803662"/>
                    <a:gd name="connsiteX11" fmla="*/ 466790 w 850273"/>
                    <a:gd name="connsiteY11" fmla="*/ 419621 h 1803662"/>
                    <a:gd name="connsiteX12" fmla="*/ 629603 w 850273"/>
                    <a:gd name="connsiteY12" fmla="*/ 418927 h 1803662"/>
                    <a:gd name="connsiteX13" fmla="*/ 742464 w 850273"/>
                    <a:gd name="connsiteY13" fmla="*/ 493531 h 1803662"/>
                    <a:gd name="connsiteX14" fmla="*/ 840252 w 850273"/>
                    <a:gd name="connsiteY14" fmla="*/ 964470 h 1803662"/>
                    <a:gd name="connsiteX15" fmla="*/ 710561 w 850273"/>
                    <a:gd name="connsiteY15" fmla="*/ 1019654 h 1803662"/>
                    <a:gd name="connsiteX16" fmla="*/ 642992 w 850273"/>
                    <a:gd name="connsiteY16" fmla="*/ 749860 h 1803662"/>
                    <a:gd name="connsiteX17" fmla="*/ 637237 w 850273"/>
                    <a:gd name="connsiteY17" fmla="*/ 1719321 h 1803662"/>
                    <a:gd name="connsiteX18" fmla="*/ 459354 w 850273"/>
                    <a:gd name="connsiteY18" fmla="*/ 1729270 h 1803662"/>
                    <a:gd name="connsiteX19" fmla="*/ 459352 w 850273"/>
                    <a:gd name="connsiteY19" fmla="*/ 1120965 h 1803662"/>
                    <a:gd name="connsiteX20" fmla="*/ 426759 w 850273"/>
                    <a:gd name="connsiteY20" fmla="*/ 1120006 h 1803662"/>
                    <a:gd name="connsiteX21" fmla="*/ 394165 w 850273"/>
                    <a:gd name="connsiteY21" fmla="*/ 1120965 h 1803662"/>
                    <a:gd name="connsiteX22" fmla="*/ 394163 w 850273"/>
                    <a:gd name="connsiteY22" fmla="*/ 1729270 h 1803662"/>
                    <a:gd name="connsiteX23" fmla="*/ 208611 w 850273"/>
                    <a:gd name="connsiteY23" fmla="*/ 1719321 h 1803662"/>
                    <a:gd name="connsiteX24" fmla="*/ 210525 w 850273"/>
                    <a:gd name="connsiteY24" fmla="*/ 749860 h 1803662"/>
                    <a:gd name="connsiteX25" fmla="*/ 166528 w 850273"/>
                    <a:gd name="connsiteY25" fmla="*/ 1008103 h 1803662"/>
                    <a:gd name="connsiteX26" fmla="*/ 105 w 850273"/>
                    <a:gd name="connsiteY26" fmla="*/ 1013842 h 1803662"/>
                    <a:gd name="connsiteX27" fmla="*/ 111053 w 850273"/>
                    <a:gd name="connsiteY27" fmla="*/ 493531 h 1803662"/>
                    <a:gd name="connsiteX28" fmla="*/ 223914 w 850273"/>
                    <a:gd name="connsiteY28" fmla="*/ 418927 h 1803662"/>
                    <a:gd name="connsiteX29" fmla="*/ 426758 w 850273"/>
                    <a:gd name="connsiteY29" fmla="*/ 0 h 1803662"/>
                    <a:gd name="connsiteX30" fmla="*/ 610397 w 850273"/>
                    <a:gd name="connsiteY30" fmla="*/ 183639 h 1803662"/>
                    <a:gd name="connsiteX31" fmla="*/ 426758 w 850273"/>
                    <a:gd name="connsiteY31" fmla="*/ 367278 h 1803662"/>
                    <a:gd name="connsiteX32" fmla="*/ 243119 w 850273"/>
                    <a:gd name="connsiteY32" fmla="*/ 183639 h 1803662"/>
                    <a:gd name="connsiteX33" fmla="*/ 426758 w 850273"/>
                    <a:gd name="connsiteY33" fmla="*/ 0 h 1803662"/>
                    <a:gd name="connsiteX0" fmla="*/ 223914 w 849873"/>
                    <a:gd name="connsiteY0" fmla="*/ 418927 h 1803662"/>
                    <a:gd name="connsiteX1" fmla="*/ 386727 w 849873"/>
                    <a:gd name="connsiteY1" fmla="*/ 419621 h 1803662"/>
                    <a:gd name="connsiteX2" fmla="*/ 393341 w 849873"/>
                    <a:gd name="connsiteY2" fmla="*/ 436847 h 1803662"/>
                    <a:gd name="connsiteX3" fmla="*/ 413293 w 849873"/>
                    <a:gd name="connsiteY3" fmla="*/ 485879 h 1803662"/>
                    <a:gd name="connsiteX4" fmla="*/ 382685 w 849873"/>
                    <a:gd name="connsiteY4" fmla="*/ 814900 h 1803662"/>
                    <a:gd name="connsiteX5" fmla="*/ 403250 w 849873"/>
                    <a:gd name="connsiteY5" fmla="*/ 849571 h 1803662"/>
                    <a:gd name="connsiteX6" fmla="*/ 426759 w 849873"/>
                    <a:gd name="connsiteY6" fmla="*/ 869420 h 1803662"/>
                    <a:gd name="connsiteX7" fmla="*/ 450267 w 849873"/>
                    <a:gd name="connsiteY7" fmla="*/ 849571 h 1803662"/>
                    <a:gd name="connsiteX8" fmla="*/ 470832 w 849873"/>
                    <a:gd name="connsiteY8" fmla="*/ 814900 h 1803662"/>
                    <a:gd name="connsiteX9" fmla="*/ 440224 w 849873"/>
                    <a:gd name="connsiteY9" fmla="*/ 485879 h 1803662"/>
                    <a:gd name="connsiteX10" fmla="*/ 460176 w 849873"/>
                    <a:gd name="connsiteY10" fmla="*/ 436847 h 1803662"/>
                    <a:gd name="connsiteX11" fmla="*/ 466790 w 849873"/>
                    <a:gd name="connsiteY11" fmla="*/ 419621 h 1803662"/>
                    <a:gd name="connsiteX12" fmla="*/ 629603 w 849873"/>
                    <a:gd name="connsiteY12" fmla="*/ 418927 h 1803662"/>
                    <a:gd name="connsiteX13" fmla="*/ 742464 w 849873"/>
                    <a:gd name="connsiteY13" fmla="*/ 493531 h 1803662"/>
                    <a:gd name="connsiteX14" fmla="*/ 840252 w 849873"/>
                    <a:gd name="connsiteY14" fmla="*/ 964470 h 1803662"/>
                    <a:gd name="connsiteX15" fmla="*/ 710561 w 849873"/>
                    <a:gd name="connsiteY15" fmla="*/ 1019654 h 1803662"/>
                    <a:gd name="connsiteX16" fmla="*/ 642992 w 849873"/>
                    <a:gd name="connsiteY16" fmla="*/ 749860 h 1803662"/>
                    <a:gd name="connsiteX17" fmla="*/ 637237 w 849873"/>
                    <a:gd name="connsiteY17" fmla="*/ 1719321 h 1803662"/>
                    <a:gd name="connsiteX18" fmla="*/ 459354 w 849873"/>
                    <a:gd name="connsiteY18" fmla="*/ 1729270 h 1803662"/>
                    <a:gd name="connsiteX19" fmla="*/ 459352 w 849873"/>
                    <a:gd name="connsiteY19" fmla="*/ 1120965 h 1803662"/>
                    <a:gd name="connsiteX20" fmla="*/ 426759 w 849873"/>
                    <a:gd name="connsiteY20" fmla="*/ 1120006 h 1803662"/>
                    <a:gd name="connsiteX21" fmla="*/ 394165 w 849873"/>
                    <a:gd name="connsiteY21" fmla="*/ 1120965 h 1803662"/>
                    <a:gd name="connsiteX22" fmla="*/ 394163 w 849873"/>
                    <a:gd name="connsiteY22" fmla="*/ 1729270 h 1803662"/>
                    <a:gd name="connsiteX23" fmla="*/ 208611 w 849873"/>
                    <a:gd name="connsiteY23" fmla="*/ 1719321 h 1803662"/>
                    <a:gd name="connsiteX24" fmla="*/ 210525 w 849873"/>
                    <a:gd name="connsiteY24" fmla="*/ 749860 h 1803662"/>
                    <a:gd name="connsiteX25" fmla="*/ 166528 w 849873"/>
                    <a:gd name="connsiteY25" fmla="*/ 1008103 h 1803662"/>
                    <a:gd name="connsiteX26" fmla="*/ 105 w 849873"/>
                    <a:gd name="connsiteY26" fmla="*/ 1013842 h 1803662"/>
                    <a:gd name="connsiteX27" fmla="*/ 111053 w 849873"/>
                    <a:gd name="connsiteY27" fmla="*/ 493531 h 1803662"/>
                    <a:gd name="connsiteX28" fmla="*/ 223914 w 849873"/>
                    <a:gd name="connsiteY28" fmla="*/ 418927 h 1803662"/>
                    <a:gd name="connsiteX29" fmla="*/ 426758 w 849873"/>
                    <a:gd name="connsiteY29" fmla="*/ 0 h 1803662"/>
                    <a:gd name="connsiteX30" fmla="*/ 610397 w 849873"/>
                    <a:gd name="connsiteY30" fmla="*/ 183639 h 1803662"/>
                    <a:gd name="connsiteX31" fmla="*/ 426758 w 849873"/>
                    <a:gd name="connsiteY31" fmla="*/ 367278 h 1803662"/>
                    <a:gd name="connsiteX32" fmla="*/ 243119 w 849873"/>
                    <a:gd name="connsiteY32" fmla="*/ 183639 h 1803662"/>
                    <a:gd name="connsiteX33" fmla="*/ 426758 w 849873"/>
                    <a:gd name="connsiteY33" fmla="*/ 0 h 1803662"/>
                    <a:gd name="connsiteX0" fmla="*/ 223914 w 849503"/>
                    <a:gd name="connsiteY0" fmla="*/ 418927 h 1803662"/>
                    <a:gd name="connsiteX1" fmla="*/ 386727 w 849503"/>
                    <a:gd name="connsiteY1" fmla="*/ 419621 h 1803662"/>
                    <a:gd name="connsiteX2" fmla="*/ 393341 w 849503"/>
                    <a:gd name="connsiteY2" fmla="*/ 436847 h 1803662"/>
                    <a:gd name="connsiteX3" fmla="*/ 413293 w 849503"/>
                    <a:gd name="connsiteY3" fmla="*/ 485879 h 1803662"/>
                    <a:gd name="connsiteX4" fmla="*/ 382685 w 849503"/>
                    <a:gd name="connsiteY4" fmla="*/ 814900 h 1803662"/>
                    <a:gd name="connsiteX5" fmla="*/ 403250 w 849503"/>
                    <a:gd name="connsiteY5" fmla="*/ 849571 h 1803662"/>
                    <a:gd name="connsiteX6" fmla="*/ 426759 w 849503"/>
                    <a:gd name="connsiteY6" fmla="*/ 869420 h 1803662"/>
                    <a:gd name="connsiteX7" fmla="*/ 450267 w 849503"/>
                    <a:gd name="connsiteY7" fmla="*/ 849571 h 1803662"/>
                    <a:gd name="connsiteX8" fmla="*/ 470832 w 849503"/>
                    <a:gd name="connsiteY8" fmla="*/ 814900 h 1803662"/>
                    <a:gd name="connsiteX9" fmla="*/ 440224 w 849503"/>
                    <a:gd name="connsiteY9" fmla="*/ 485879 h 1803662"/>
                    <a:gd name="connsiteX10" fmla="*/ 460176 w 849503"/>
                    <a:gd name="connsiteY10" fmla="*/ 436847 h 1803662"/>
                    <a:gd name="connsiteX11" fmla="*/ 466790 w 849503"/>
                    <a:gd name="connsiteY11" fmla="*/ 419621 h 1803662"/>
                    <a:gd name="connsiteX12" fmla="*/ 629603 w 849503"/>
                    <a:gd name="connsiteY12" fmla="*/ 418927 h 1803662"/>
                    <a:gd name="connsiteX13" fmla="*/ 742464 w 849503"/>
                    <a:gd name="connsiteY13" fmla="*/ 493531 h 1803662"/>
                    <a:gd name="connsiteX14" fmla="*/ 840252 w 849503"/>
                    <a:gd name="connsiteY14" fmla="*/ 964470 h 1803662"/>
                    <a:gd name="connsiteX15" fmla="*/ 710561 w 849503"/>
                    <a:gd name="connsiteY15" fmla="*/ 1019654 h 1803662"/>
                    <a:gd name="connsiteX16" fmla="*/ 642992 w 849503"/>
                    <a:gd name="connsiteY16" fmla="*/ 749860 h 1803662"/>
                    <a:gd name="connsiteX17" fmla="*/ 637237 w 849503"/>
                    <a:gd name="connsiteY17" fmla="*/ 1719321 h 1803662"/>
                    <a:gd name="connsiteX18" fmla="*/ 459354 w 849503"/>
                    <a:gd name="connsiteY18" fmla="*/ 1729270 h 1803662"/>
                    <a:gd name="connsiteX19" fmla="*/ 459352 w 849503"/>
                    <a:gd name="connsiteY19" fmla="*/ 1120965 h 1803662"/>
                    <a:gd name="connsiteX20" fmla="*/ 426759 w 849503"/>
                    <a:gd name="connsiteY20" fmla="*/ 1120006 h 1803662"/>
                    <a:gd name="connsiteX21" fmla="*/ 394165 w 849503"/>
                    <a:gd name="connsiteY21" fmla="*/ 1120965 h 1803662"/>
                    <a:gd name="connsiteX22" fmla="*/ 394163 w 849503"/>
                    <a:gd name="connsiteY22" fmla="*/ 1729270 h 1803662"/>
                    <a:gd name="connsiteX23" fmla="*/ 208611 w 849503"/>
                    <a:gd name="connsiteY23" fmla="*/ 1719321 h 1803662"/>
                    <a:gd name="connsiteX24" fmla="*/ 210525 w 849503"/>
                    <a:gd name="connsiteY24" fmla="*/ 749860 h 1803662"/>
                    <a:gd name="connsiteX25" fmla="*/ 166528 w 849503"/>
                    <a:gd name="connsiteY25" fmla="*/ 1008103 h 1803662"/>
                    <a:gd name="connsiteX26" fmla="*/ 105 w 849503"/>
                    <a:gd name="connsiteY26" fmla="*/ 1013842 h 1803662"/>
                    <a:gd name="connsiteX27" fmla="*/ 111053 w 849503"/>
                    <a:gd name="connsiteY27" fmla="*/ 493531 h 1803662"/>
                    <a:gd name="connsiteX28" fmla="*/ 223914 w 849503"/>
                    <a:gd name="connsiteY28" fmla="*/ 418927 h 1803662"/>
                    <a:gd name="connsiteX29" fmla="*/ 426758 w 849503"/>
                    <a:gd name="connsiteY29" fmla="*/ 0 h 1803662"/>
                    <a:gd name="connsiteX30" fmla="*/ 610397 w 849503"/>
                    <a:gd name="connsiteY30" fmla="*/ 183639 h 1803662"/>
                    <a:gd name="connsiteX31" fmla="*/ 426758 w 849503"/>
                    <a:gd name="connsiteY31" fmla="*/ 367278 h 1803662"/>
                    <a:gd name="connsiteX32" fmla="*/ 243119 w 849503"/>
                    <a:gd name="connsiteY32" fmla="*/ 183639 h 1803662"/>
                    <a:gd name="connsiteX33" fmla="*/ 426758 w 849503"/>
                    <a:gd name="connsiteY33" fmla="*/ 0 h 1803662"/>
                    <a:gd name="connsiteX0" fmla="*/ 223914 w 849503"/>
                    <a:gd name="connsiteY0" fmla="*/ 418927 h 1803662"/>
                    <a:gd name="connsiteX1" fmla="*/ 386727 w 849503"/>
                    <a:gd name="connsiteY1" fmla="*/ 419621 h 1803662"/>
                    <a:gd name="connsiteX2" fmla="*/ 393341 w 849503"/>
                    <a:gd name="connsiteY2" fmla="*/ 436847 h 1803662"/>
                    <a:gd name="connsiteX3" fmla="*/ 413293 w 849503"/>
                    <a:gd name="connsiteY3" fmla="*/ 485879 h 1803662"/>
                    <a:gd name="connsiteX4" fmla="*/ 382685 w 849503"/>
                    <a:gd name="connsiteY4" fmla="*/ 814900 h 1803662"/>
                    <a:gd name="connsiteX5" fmla="*/ 403250 w 849503"/>
                    <a:gd name="connsiteY5" fmla="*/ 849571 h 1803662"/>
                    <a:gd name="connsiteX6" fmla="*/ 426759 w 849503"/>
                    <a:gd name="connsiteY6" fmla="*/ 869420 h 1803662"/>
                    <a:gd name="connsiteX7" fmla="*/ 450267 w 849503"/>
                    <a:gd name="connsiteY7" fmla="*/ 849571 h 1803662"/>
                    <a:gd name="connsiteX8" fmla="*/ 470832 w 849503"/>
                    <a:gd name="connsiteY8" fmla="*/ 814900 h 1803662"/>
                    <a:gd name="connsiteX9" fmla="*/ 440224 w 849503"/>
                    <a:gd name="connsiteY9" fmla="*/ 485879 h 1803662"/>
                    <a:gd name="connsiteX10" fmla="*/ 460176 w 849503"/>
                    <a:gd name="connsiteY10" fmla="*/ 436847 h 1803662"/>
                    <a:gd name="connsiteX11" fmla="*/ 466790 w 849503"/>
                    <a:gd name="connsiteY11" fmla="*/ 419621 h 1803662"/>
                    <a:gd name="connsiteX12" fmla="*/ 629603 w 849503"/>
                    <a:gd name="connsiteY12" fmla="*/ 418927 h 1803662"/>
                    <a:gd name="connsiteX13" fmla="*/ 742464 w 849503"/>
                    <a:gd name="connsiteY13" fmla="*/ 493531 h 1803662"/>
                    <a:gd name="connsiteX14" fmla="*/ 840252 w 849503"/>
                    <a:gd name="connsiteY14" fmla="*/ 989182 h 1803662"/>
                    <a:gd name="connsiteX15" fmla="*/ 710561 w 849503"/>
                    <a:gd name="connsiteY15" fmla="*/ 1019654 h 1803662"/>
                    <a:gd name="connsiteX16" fmla="*/ 642992 w 849503"/>
                    <a:gd name="connsiteY16" fmla="*/ 749860 h 1803662"/>
                    <a:gd name="connsiteX17" fmla="*/ 637237 w 849503"/>
                    <a:gd name="connsiteY17" fmla="*/ 1719321 h 1803662"/>
                    <a:gd name="connsiteX18" fmla="*/ 459354 w 849503"/>
                    <a:gd name="connsiteY18" fmla="*/ 1729270 h 1803662"/>
                    <a:gd name="connsiteX19" fmla="*/ 459352 w 849503"/>
                    <a:gd name="connsiteY19" fmla="*/ 1120965 h 1803662"/>
                    <a:gd name="connsiteX20" fmla="*/ 426759 w 849503"/>
                    <a:gd name="connsiteY20" fmla="*/ 1120006 h 1803662"/>
                    <a:gd name="connsiteX21" fmla="*/ 394165 w 849503"/>
                    <a:gd name="connsiteY21" fmla="*/ 1120965 h 1803662"/>
                    <a:gd name="connsiteX22" fmla="*/ 394163 w 849503"/>
                    <a:gd name="connsiteY22" fmla="*/ 1729270 h 1803662"/>
                    <a:gd name="connsiteX23" fmla="*/ 208611 w 849503"/>
                    <a:gd name="connsiteY23" fmla="*/ 1719321 h 1803662"/>
                    <a:gd name="connsiteX24" fmla="*/ 210525 w 849503"/>
                    <a:gd name="connsiteY24" fmla="*/ 749860 h 1803662"/>
                    <a:gd name="connsiteX25" fmla="*/ 166528 w 849503"/>
                    <a:gd name="connsiteY25" fmla="*/ 1008103 h 1803662"/>
                    <a:gd name="connsiteX26" fmla="*/ 105 w 849503"/>
                    <a:gd name="connsiteY26" fmla="*/ 1013842 h 1803662"/>
                    <a:gd name="connsiteX27" fmla="*/ 111053 w 849503"/>
                    <a:gd name="connsiteY27" fmla="*/ 493531 h 1803662"/>
                    <a:gd name="connsiteX28" fmla="*/ 223914 w 849503"/>
                    <a:gd name="connsiteY28" fmla="*/ 418927 h 1803662"/>
                    <a:gd name="connsiteX29" fmla="*/ 426758 w 849503"/>
                    <a:gd name="connsiteY29" fmla="*/ 0 h 1803662"/>
                    <a:gd name="connsiteX30" fmla="*/ 610397 w 849503"/>
                    <a:gd name="connsiteY30" fmla="*/ 183639 h 1803662"/>
                    <a:gd name="connsiteX31" fmla="*/ 426758 w 849503"/>
                    <a:gd name="connsiteY31" fmla="*/ 367278 h 1803662"/>
                    <a:gd name="connsiteX32" fmla="*/ 243119 w 849503"/>
                    <a:gd name="connsiteY32" fmla="*/ 183639 h 1803662"/>
                    <a:gd name="connsiteX33" fmla="*/ 426758 w 849503"/>
                    <a:gd name="connsiteY33" fmla="*/ 0 h 1803662"/>
                    <a:gd name="connsiteX0" fmla="*/ 223914 w 847178"/>
                    <a:gd name="connsiteY0" fmla="*/ 418927 h 1803662"/>
                    <a:gd name="connsiteX1" fmla="*/ 386727 w 847178"/>
                    <a:gd name="connsiteY1" fmla="*/ 419621 h 1803662"/>
                    <a:gd name="connsiteX2" fmla="*/ 393341 w 847178"/>
                    <a:gd name="connsiteY2" fmla="*/ 436847 h 1803662"/>
                    <a:gd name="connsiteX3" fmla="*/ 413293 w 847178"/>
                    <a:gd name="connsiteY3" fmla="*/ 485879 h 1803662"/>
                    <a:gd name="connsiteX4" fmla="*/ 382685 w 847178"/>
                    <a:gd name="connsiteY4" fmla="*/ 814900 h 1803662"/>
                    <a:gd name="connsiteX5" fmla="*/ 403250 w 847178"/>
                    <a:gd name="connsiteY5" fmla="*/ 849571 h 1803662"/>
                    <a:gd name="connsiteX6" fmla="*/ 426759 w 847178"/>
                    <a:gd name="connsiteY6" fmla="*/ 869420 h 1803662"/>
                    <a:gd name="connsiteX7" fmla="*/ 450267 w 847178"/>
                    <a:gd name="connsiteY7" fmla="*/ 849571 h 1803662"/>
                    <a:gd name="connsiteX8" fmla="*/ 470832 w 847178"/>
                    <a:gd name="connsiteY8" fmla="*/ 814900 h 1803662"/>
                    <a:gd name="connsiteX9" fmla="*/ 440224 w 847178"/>
                    <a:gd name="connsiteY9" fmla="*/ 485879 h 1803662"/>
                    <a:gd name="connsiteX10" fmla="*/ 460176 w 847178"/>
                    <a:gd name="connsiteY10" fmla="*/ 436847 h 1803662"/>
                    <a:gd name="connsiteX11" fmla="*/ 466790 w 847178"/>
                    <a:gd name="connsiteY11" fmla="*/ 419621 h 1803662"/>
                    <a:gd name="connsiteX12" fmla="*/ 629603 w 847178"/>
                    <a:gd name="connsiteY12" fmla="*/ 418927 h 1803662"/>
                    <a:gd name="connsiteX13" fmla="*/ 742464 w 847178"/>
                    <a:gd name="connsiteY13" fmla="*/ 493531 h 1803662"/>
                    <a:gd name="connsiteX14" fmla="*/ 840252 w 847178"/>
                    <a:gd name="connsiteY14" fmla="*/ 989182 h 1803662"/>
                    <a:gd name="connsiteX15" fmla="*/ 710561 w 847178"/>
                    <a:gd name="connsiteY15" fmla="*/ 1019654 h 1803662"/>
                    <a:gd name="connsiteX16" fmla="*/ 642992 w 847178"/>
                    <a:gd name="connsiteY16" fmla="*/ 749860 h 1803662"/>
                    <a:gd name="connsiteX17" fmla="*/ 637237 w 847178"/>
                    <a:gd name="connsiteY17" fmla="*/ 1719321 h 1803662"/>
                    <a:gd name="connsiteX18" fmla="*/ 459354 w 847178"/>
                    <a:gd name="connsiteY18" fmla="*/ 1729270 h 1803662"/>
                    <a:gd name="connsiteX19" fmla="*/ 459352 w 847178"/>
                    <a:gd name="connsiteY19" fmla="*/ 1120965 h 1803662"/>
                    <a:gd name="connsiteX20" fmla="*/ 426759 w 847178"/>
                    <a:gd name="connsiteY20" fmla="*/ 1120006 h 1803662"/>
                    <a:gd name="connsiteX21" fmla="*/ 394165 w 847178"/>
                    <a:gd name="connsiteY21" fmla="*/ 1120965 h 1803662"/>
                    <a:gd name="connsiteX22" fmla="*/ 394163 w 847178"/>
                    <a:gd name="connsiteY22" fmla="*/ 1729270 h 1803662"/>
                    <a:gd name="connsiteX23" fmla="*/ 208611 w 847178"/>
                    <a:gd name="connsiteY23" fmla="*/ 1719321 h 1803662"/>
                    <a:gd name="connsiteX24" fmla="*/ 210525 w 847178"/>
                    <a:gd name="connsiteY24" fmla="*/ 749860 h 1803662"/>
                    <a:gd name="connsiteX25" fmla="*/ 166528 w 847178"/>
                    <a:gd name="connsiteY25" fmla="*/ 1008103 h 1803662"/>
                    <a:gd name="connsiteX26" fmla="*/ 105 w 847178"/>
                    <a:gd name="connsiteY26" fmla="*/ 1013842 h 1803662"/>
                    <a:gd name="connsiteX27" fmla="*/ 111053 w 847178"/>
                    <a:gd name="connsiteY27" fmla="*/ 493531 h 1803662"/>
                    <a:gd name="connsiteX28" fmla="*/ 223914 w 847178"/>
                    <a:gd name="connsiteY28" fmla="*/ 418927 h 1803662"/>
                    <a:gd name="connsiteX29" fmla="*/ 426758 w 847178"/>
                    <a:gd name="connsiteY29" fmla="*/ 0 h 1803662"/>
                    <a:gd name="connsiteX30" fmla="*/ 610397 w 847178"/>
                    <a:gd name="connsiteY30" fmla="*/ 183639 h 1803662"/>
                    <a:gd name="connsiteX31" fmla="*/ 426758 w 847178"/>
                    <a:gd name="connsiteY31" fmla="*/ 367278 h 1803662"/>
                    <a:gd name="connsiteX32" fmla="*/ 243119 w 847178"/>
                    <a:gd name="connsiteY32" fmla="*/ 183639 h 1803662"/>
                    <a:gd name="connsiteX33" fmla="*/ 426758 w 847178"/>
                    <a:gd name="connsiteY33" fmla="*/ 0 h 1803662"/>
                    <a:gd name="connsiteX0" fmla="*/ 223914 w 844535"/>
                    <a:gd name="connsiteY0" fmla="*/ 418927 h 1803662"/>
                    <a:gd name="connsiteX1" fmla="*/ 386727 w 844535"/>
                    <a:gd name="connsiteY1" fmla="*/ 419621 h 1803662"/>
                    <a:gd name="connsiteX2" fmla="*/ 393341 w 844535"/>
                    <a:gd name="connsiteY2" fmla="*/ 436847 h 1803662"/>
                    <a:gd name="connsiteX3" fmla="*/ 413293 w 844535"/>
                    <a:gd name="connsiteY3" fmla="*/ 485879 h 1803662"/>
                    <a:gd name="connsiteX4" fmla="*/ 382685 w 844535"/>
                    <a:gd name="connsiteY4" fmla="*/ 814900 h 1803662"/>
                    <a:gd name="connsiteX5" fmla="*/ 403250 w 844535"/>
                    <a:gd name="connsiteY5" fmla="*/ 849571 h 1803662"/>
                    <a:gd name="connsiteX6" fmla="*/ 426759 w 844535"/>
                    <a:gd name="connsiteY6" fmla="*/ 869420 h 1803662"/>
                    <a:gd name="connsiteX7" fmla="*/ 450267 w 844535"/>
                    <a:gd name="connsiteY7" fmla="*/ 849571 h 1803662"/>
                    <a:gd name="connsiteX8" fmla="*/ 470832 w 844535"/>
                    <a:gd name="connsiteY8" fmla="*/ 814900 h 1803662"/>
                    <a:gd name="connsiteX9" fmla="*/ 440224 w 844535"/>
                    <a:gd name="connsiteY9" fmla="*/ 485879 h 1803662"/>
                    <a:gd name="connsiteX10" fmla="*/ 460176 w 844535"/>
                    <a:gd name="connsiteY10" fmla="*/ 436847 h 1803662"/>
                    <a:gd name="connsiteX11" fmla="*/ 466790 w 844535"/>
                    <a:gd name="connsiteY11" fmla="*/ 419621 h 1803662"/>
                    <a:gd name="connsiteX12" fmla="*/ 629603 w 844535"/>
                    <a:gd name="connsiteY12" fmla="*/ 418927 h 1803662"/>
                    <a:gd name="connsiteX13" fmla="*/ 742464 w 844535"/>
                    <a:gd name="connsiteY13" fmla="*/ 493531 h 1803662"/>
                    <a:gd name="connsiteX14" fmla="*/ 837506 w 844535"/>
                    <a:gd name="connsiteY14" fmla="*/ 972707 h 1803662"/>
                    <a:gd name="connsiteX15" fmla="*/ 710561 w 844535"/>
                    <a:gd name="connsiteY15" fmla="*/ 1019654 h 1803662"/>
                    <a:gd name="connsiteX16" fmla="*/ 642992 w 844535"/>
                    <a:gd name="connsiteY16" fmla="*/ 749860 h 1803662"/>
                    <a:gd name="connsiteX17" fmla="*/ 637237 w 844535"/>
                    <a:gd name="connsiteY17" fmla="*/ 1719321 h 1803662"/>
                    <a:gd name="connsiteX18" fmla="*/ 459354 w 844535"/>
                    <a:gd name="connsiteY18" fmla="*/ 1729270 h 1803662"/>
                    <a:gd name="connsiteX19" fmla="*/ 459352 w 844535"/>
                    <a:gd name="connsiteY19" fmla="*/ 1120965 h 1803662"/>
                    <a:gd name="connsiteX20" fmla="*/ 426759 w 844535"/>
                    <a:gd name="connsiteY20" fmla="*/ 1120006 h 1803662"/>
                    <a:gd name="connsiteX21" fmla="*/ 394165 w 844535"/>
                    <a:gd name="connsiteY21" fmla="*/ 1120965 h 1803662"/>
                    <a:gd name="connsiteX22" fmla="*/ 394163 w 844535"/>
                    <a:gd name="connsiteY22" fmla="*/ 1729270 h 1803662"/>
                    <a:gd name="connsiteX23" fmla="*/ 208611 w 844535"/>
                    <a:gd name="connsiteY23" fmla="*/ 1719321 h 1803662"/>
                    <a:gd name="connsiteX24" fmla="*/ 210525 w 844535"/>
                    <a:gd name="connsiteY24" fmla="*/ 749860 h 1803662"/>
                    <a:gd name="connsiteX25" fmla="*/ 166528 w 844535"/>
                    <a:gd name="connsiteY25" fmla="*/ 1008103 h 1803662"/>
                    <a:gd name="connsiteX26" fmla="*/ 105 w 844535"/>
                    <a:gd name="connsiteY26" fmla="*/ 1013842 h 1803662"/>
                    <a:gd name="connsiteX27" fmla="*/ 111053 w 844535"/>
                    <a:gd name="connsiteY27" fmla="*/ 493531 h 1803662"/>
                    <a:gd name="connsiteX28" fmla="*/ 223914 w 844535"/>
                    <a:gd name="connsiteY28" fmla="*/ 418927 h 1803662"/>
                    <a:gd name="connsiteX29" fmla="*/ 426758 w 844535"/>
                    <a:gd name="connsiteY29" fmla="*/ 0 h 1803662"/>
                    <a:gd name="connsiteX30" fmla="*/ 610397 w 844535"/>
                    <a:gd name="connsiteY30" fmla="*/ 183639 h 1803662"/>
                    <a:gd name="connsiteX31" fmla="*/ 426758 w 844535"/>
                    <a:gd name="connsiteY31" fmla="*/ 367278 h 1803662"/>
                    <a:gd name="connsiteX32" fmla="*/ 243119 w 844535"/>
                    <a:gd name="connsiteY32" fmla="*/ 183639 h 1803662"/>
                    <a:gd name="connsiteX33" fmla="*/ 426758 w 844535"/>
                    <a:gd name="connsiteY33" fmla="*/ 0 h 1803662"/>
                    <a:gd name="connsiteX0" fmla="*/ 223914 w 846080"/>
                    <a:gd name="connsiteY0" fmla="*/ 418927 h 1803662"/>
                    <a:gd name="connsiteX1" fmla="*/ 386727 w 846080"/>
                    <a:gd name="connsiteY1" fmla="*/ 419621 h 1803662"/>
                    <a:gd name="connsiteX2" fmla="*/ 393341 w 846080"/>
                    <a:gd name="connsiteY2" fmla="*/ 436847 h 1803662"/>
                    <a:gd name="connsiteX3" fmla="*/ 413293 w 846080"/>
                    <a:gd name="connsiteY3" fmla="*/ 485879 h 1803662"/>
                    <a:gd name="connsiteX4" fmla="*/ 382685 w 846080"/>
                    <a:gd name="connsiteY4" fmla="*/ 814900 h 1803662"/>
                    <a:gd name="connsiteX5" fmla="*/ 403250 w 846080"/>
                    <a:gd name="connsiteY5" fmla="*/ 849571 h 1803662"/>
                    <a:gd name="connsiteX6" fmla="*/ 426759 w 846080"/>
                    <a:gd name="connsiteY6" fmla="*/ 869420 h 1803662"/>
                    <a:gd name="connsiteX7" fmla="*/ 450267 w 846080"/>
                    <a:gd name="connsiteY7" fmla="*/ 849571 h 1803662"/>
                    <a:gd name="connsiteX8" fmla="*/ 470832 w 846080"/>
                    <a:gd name="connsiteY8" fmla="*/ 814900 h 1803662"/>
                    <a:gd name="connsiteX9" fmla="*/ 440224 w 846080"/>
                    <a:gd name="connsiteY9" fmla="*/ 485879 h 1803662"/>
                    <a:gd name="connsiteX10" fmla="*/ 460176 w 846080"/>
                    <a:gd name="connsiteY10" fmla="*/ 436847 h 1803662"/>
                    <a:gd name="connsiteX11" fmla="*/ 466790 w 846080"/>
                    <a:gd name="connsiteY11" fmla="*/ 419621 h 1803662"/>
                    <a:gd name="connsiteX12" fmla="*/ 629603 w 846080"/>
                    <a:gd name="connsiteY12" fmla="*/ 418927 h 1803662"/>
                    <a:gd name="connsiteX13" fmla="*/ 742464 w 846080"/>
                    <a:gd name="connsiteY13" fmla="*/ 493531 h 1803662"/>
                    <a:gd name="connsiteX14" fmla="*/ 837506 w 846080"/>
                    <a:gd name="connsiteY14" fmla="*/ 972707 h 1803662"/>
                    <a:gd name="connsiteX15" fmla="*/ 710561 w 846080"/>
                    <a:gd name="connsiteY15" fmla="*/ 1019654 h 1803662"/>
                    <a:gd name="connsiteX16" fmla="*/ 642992 w 846080"/>
                    <a:gd name="connsiteY16" fmla="*/ 749860 h 1803662"/>
                    <a:gd name="connsiteX17" fmla="*/ 637237 w 846080"/>
                    <a:gd name="connsiteY17" fmla="*/ 1719321 h 1803662"/>
                    <a:gd name="connsiteX18" fmla="*/ 459354 w 846080"/>
                    <a:gd name="connsiteY18" fmla="*/ 1729270 h 1803662"/>
                    <a:gd name="connsiteX19" fmla="*/ 459352 w 846080"/>
                    <a:gd name="connsiteY19" fmla="*/ 1120965 h 1803662"/>
                    <a:gd name="connsiteX20" fmla="*/ 426759 w 846080"/>
                    <a:gd name="connsiteY20" fmla="*/ 1120006 h 1803662"/>
                    <a:gd name="connsiteX21" fmla="*/ 394165 w 846080"/>
                    <a:gd name="connsiteY21" fmla="*/ 1120965 h 1803662"/>
                    <a:gd name="connsiteX22" fmla="*/ 394163 w 846080"/>
                    <a:gd name="connsiteY22" fmla="*/ 1729270 h 1803662"/>
                    <a:gd name="connsiteX23" fmla="*/ 208611 w 846080"/>
                    <a:gd name="connsiteY23" fmla="*/ 1719321 h 1803662"/>
                    <a:gd name="connsiteX24" fmla="*/ 210525 w 846080"/>
                    <a:gd name="connsiteY24" fmla="*/ 749860 h 1803662"/>
                    <a:gd name="connsiteX25" fmla="*/ 166528 w 846080"/>
                    <a:gd name="connsiteY25" fmla="*/ 1008103 h 1803662"/>
                    <a:gd name="connsiteX26" fmla="*/ 105 w 846080"/>
                    <a:gd name="connsiteY26" fmla="*/ 1013842 h 1803662"/>
                    <a:gd name="connsiteX27" fmla="*/ 111053 w 846080"/>
                    <a:gd name="connsiteY27" fmla="*/ 493531 h 1803662"/>
                    <a:gd name="connsiteX28" fmla="*/ 223914 w 846080"/>
                    <a:gd name="connsiteY28" fmla="*/ 418927 h 1803662"/>
                    <a:gd name="connsiteX29" fmla="*/ 426758 w 846080"/>
                    <a:gd name="connsiteY29" fmla="*/ 0 h 1803662"/>
                    <a:gd name="connsiteX30" fmla="*/ 610397 w 846080"/>
                    <a:gd name="connsiteY30" fmla="*/ 183639 h 1803662"/>
                    <a:gd name="connsiteX31" fmla="*/ 426758 w 846080"/>
                    <a:gd name="connsiteY31" fmla="*/ 367278 h 1803662"/>
                    <a:gd name="connsiteX32" fmla="*/ 243119 w 846080"/>
                    <a:gd name="connsiteY32" fmla="*/ 183639 h 1803662"/>
                    <a:gd name="connsiteX33" fmla="*/ 426758 w 846080"/>
                    <a:gd name="connsiteY33" fmla="*/ 0 h 1803662"/>
                    <a:gd name="connsiteX0" fmla="*/ 223914 w 848546"/>
                    <a:gd name="connsiteY0" fmla="*/ 418927 h 1803662"/>
                    <a:gd name="connsiteX1" fmla="*/ 386727 w 848546"/>
                    <a:gd name="connsiteY1" fmla="*/ 419621 h 1803662"/>
                    <a:gd name="connsiteX2" fmla="*/ 393341 w 848546"/>
                    <a:gd name="connsiteY2" fmla="*/ 436847 h 1803662"/>
                    <a:gd name="connsiteX3" fmla="*/ 413293 w 848546"/>
                    <a:gd name="connsiteY3" fmla="*/ 485879 h 1803662"/>
                    <a:gd name="connsiteX4" fmla="*/ 382685 w 848546"/>
                    <a:gd name="connsiteY4" fmla="*/ 814900 h 1803662"/>
                    <a:gd name="connsiteX5" fmla="*/ 403250 w 848546"/>
                    <a:gd name="connsiteY5" fmla="*/ 849571 h 1803662"/>
                    <a:gd name="connsiteX6" fmla="*/ 426759 w 848546"/>
                    <a:gd name="connsiteY6" fmla="*/ 869420 h 1803662"/>
                    <a:gd name="connsiteX7" fmla="*/ 450267 w 848546"/>
                    <a:gd name="connsiteY7" fmla="*/ 849571 h 1803662"/>
                    <a:gd name="connsiteX8" fmla="*/ 470832 w 848546"/>
                    <a:gd name="connsiteY8" fmla="*/ 814900 h 1803662"/>
                    <a:gd name="connsiteX9" fmla="*/ 440224 w 848546"/>
                    <a:gd name="connsiteY9" fmla="*/ 485879 h 1803662"/>
                    <a:gd name="connsiteX10" fmla="*/ 460176 w 848546"/>
                    <a:gd name="connsiteY10" fmla="*/ 436847 h 1803662"/>
                    <a:gd name="connsiteX11" fmla="*/ 466790 w 848546"/>
                    <a:gd name="connsiteY11" fmla="*/ 419621 h 1803662"/>
                    <a:gd name="connsiteX12" fmla="*/ 629603 w 848546"/>
                    <a:gd name="connsiteY12" fmla="*/ 418927 h 1803662"/>
                    <a:gd name="connsiteX13" fmla="*/ 742464 w 848546"/>
                    <a:gd name="connsiteY13" fmla="*/ 493531 h 1803662"/>
                    <a:gd name="connsiteX14" fmla="*/ 837506 w 848546"/>
                    <a:gd name="connsiteY14" fmla="*/ 972707 h 1803662"/>
                    <a:gd name="connsiteX15" fmla="*/ 710561 w 848546"/>
                    <a:gd name="connsiteY15" fmla="*/ 1019654 h 1803662"/>
                    <a:gd name="connsiteX16" fmla="*/ 642992 w 848546"/>
                    <a:gd name="connsiteY16" fmla="*/ 749860 h 1803662"/>
                    <a:gd name="connsiteX17" fmla="*/ 637237 w 848546"/>
                    <a:gd name="connsiteY17" fmla="*/ 1719321 h 1803662"/>
                    <a:gd name="connsiteX18" fmla="*/ 459354 w 848546"/>
                    <a:gd name="connsiteY18" fmla="*/ 1729270 h 1803662"/>
                    <a:gd name="connsiteX19" fmla="*/ 459352 w 848546"/>
                    <a:gd name="connsiteY19" fmla="*/ 1120965 h 1803662"/>
                    <a:gd name="connsiteX20" fmla="*/ 426759 w 848546"/>
                    <a:gd name="connsiteY20" fmla="*/ 1120006 h 1803662"/>
                    <a:gd name="connsiteX21" fmla="*/ 394165 w 848546"/>
                    <a:gd name="connsiteY21" fmla="*/ 1120965 h 1803662"/>
                    <a:gd name="connsiteX22" fmla="*/ 394163 w 848546"/>
                    <a:gd name="connsiteY22" fmla="*/ 1729270 h 1803662"/>
                    <a:gd name="connsiteX23" fmla="*/ 208611 w 848546"/>
                    <a:gd name="connsiteY23" fmla="*/ 1719321 h 1803662"/>
                    <a:gd name="connsiteX24" fmla="*/ 210525 w 848546"/>
                    <a:gd name="connsiteY24" fmla="*/ 749860 h 1803662"/>
                    <a:gd name="connsiteX25" fmla="*/ 166528 w 848546"/>
                    <a:gd name="connsiteY25" fmla="*/ 1008103 h 1803662"/>
                    <a:gd name="connsiteX26" fmla="*/ 105 w 848546"/>
                    <a:gd name="connsiteY26" fmla="*/ 1013842 h 1803662"/>
                    <a:gd name="connsiteX27" fmla="*/ 111053 w 848546"/>
                    <a:gd name="connsiteY27" fmla="*/ 493531 h 1803662"/>
                    <a:gd name="connsiteX28" fmla="*/ 223914 w 848546"/>
                    <a:gd name="connsiteY28" fmla="*/ 418927 h 1803662"/>
                    <a:gd name="connsiteX29" fmla="*/ 426758 w 848546"/>
                    <a:gd name="connsiteY29" fmla="*/ 0 h 1803662"/>
                    <a:gd name="connsiteX30" fmla="*/ 610397 w 848546"/>
                    <a:gd name="connsiteY30" fmla="*/ 183639 h 1803662"/>
                    <a:gd name="connsiteX31" fmla="*/ 426758 w 848546"/>
                    <a:gd name="connsiteY31" fmla="*/ 367278 h 1803662"/>
                    <a:gd name="connsiteX32" fmla="*/ 243119 w 848546"/>
                    <a:gd name="connsiteY32" fmla="*/ 183639 h 1803662"/>
                    <a:gd name="connsiteX33" fmla="*/ 426758 w 848546"/>
                    <a:gd name="connsiteY33" fmla="*/ 0 h 1803662"/>
                    <a:gd name="connsiteX0" fmla="*/ 223914 w 848546"/>
                    <a:gd name="connsiteY0" fmla="*/ 418927 h 1803662"/>
                    <a:gd name="connsiteX1" fmla="*/ 386727 w 848546"/>
                    <a:gd name="connsiteY1" fmla="*/ 419621 h 1803662"/>
                    <a:gd name="connsiteX2" fmla="*/ 393341 w 848546"/>
                    <a:gd name="connsiteY2" fmla="*/ 436847 h 1803662"/>
                    <a:gd name="connsiteX3" fmla="*/ 413293 w 848546"/>
                    <a:gd name="connsiteY3" fmla="*/ 485879 h 1803662"/>
                    <a:gd name="connsiteX4" fmla="*/ 382685 w 848546"/>
                    <a:gd name="connsiteY4" fmla="*/ 814900 h 1803662"/>
                    <a:gd name="connsiteX5" fmla="*/ 403250 w 848546"/>
                    <a:gd name="connsiteY5" fmla="*/ 849571 h 1803662"/>
                    <a:gd name="connsiteX6" fmla="*/ 426759 w 848546"/>
                    <a:gd name="connsiteY6" fmla="*/ 869420 h 1803662"/>
                    <a:gd name="connsiteX7" fmla="*/ 450267 w 848546"/>
                    <a:gd name="connsiteY7" fmla="*/ 849571 h 1803662"/>
                    <a:gd name="connsiteX8" fmla="*/ 470832 w 848546"/>
                    <a:gd name="connsiteY8" fmla="*/ 814900 h 1803662"/>
                    <a:gd name="connsiteX9" fmla="*/ 440224 w 848546"/>
                    <a:gd name="connsiteY9" fmla="*/ 485879 h 1803662"/>
                    <a:gd name="connsiteX10" fmla="*/ 460176 w 848546"/>
                    <a:gd name="connsiteY10" fmla="*/ 436847 h 1803662"/>
                    <a:gd name="connsiteX11" fmla="*/ 466790 w 848546"/>
                    <a:gd name="connsiteY11" fmla="*/ 419621 h 1803662"/>
                    <a:gd name="connsiteX12" fmla="*/ 629603 w 848546"/>
                    <a:gd name="connsiteY12" fmla="*/ 418927 h 1803662"/>
                    <a:gd name="connsiteX13" fmla="*/ 742464 w 848546"/>
                    <a:gd name="connsiteY13" fmla="*/ 493531 h 1803662"/>
                    <a:gd name="connsiteX14" fmla="*/ 837506 w 848546"/>
                    <a:gd name="connsiteY14" fmla="*/ 972707 h 1803662"/>
                    <a:gd name="connsiteX15" fmla="*/ 710561 w 848546"/>
                    <a:gd name="connsiteY15" fmla="*/ 1019654 h 1803662"/>
                    <a:gd name="connsiteX16" fmla="*/ 642993 w 848546"/>
                    <a:gd name="connsiteY16" fmla="*/ 686709 h 1803662"/>
                    <a:gd name="connsiteX17" fmla="*/ 637237 w 848546"/>
                    <a:gd name="connsiteY17" fmla="*/ 1719321 h 1803662"/>
                    <a:gd name="connsiteX18" fmla="*/ 459354 w 848546"/>
                    <a:gd name="connsiteY18" fmla="*/ 1729270 h 1803662"/>
                    <a:gd name="connsiteX19" fmla="*/ 459352 w 848546"/>
                    <a:gd name="connsiteY19" fmla="*/ 1120965 h 1803662"/>
                    <a:gd name="connsiteX20" fmla="*/ 426759 w 848546"/>
                    <a:gd name="connsiteY20" fmla="*/ 1120006 h 1803662"/>
                    <a:gd name="connsiteX21" fmla="*/ 394165 w 848546"/>
                    <a:gd name="connsiteY21" fmla="*/ 1120965 h 1803662"/>
                    <a:gd name="connsiteX22" fmla="*/ 394163 w 848546"/>
                    <a:gd name="connsiteY22" fmla="*/ 1729270 h 1803662"/>
                    <a:gd name="connsiteX23" fmla="*/ 208611 w 848546"/>
                    <a:gd name="connsiteY23" fmla="*/ 1719321 h 1803662"/>
                    <a:gd name="connsiteX24" fmla="*/ 210525 w 848546"/>
                    <a:gd name="connsiteY24" fmla="*/ 749860 h 1803662"/>
                    <a:gd name="connsiteX25" fmla="*/ 166528 w 848546"/>
                    <a:gd name="connsiteY25" fmla="*/ 1008103 h 1803662"/>
                    <a:gd name="connsiteX26" fmla="*/ 105 w 848546"/>
                    <a:gd name="connsiteY26" fmla="*/ 1013842 h 1803662"/>
                    <a:gd name="connsiteX27" fmla="*/ 111053 w 848546"/>
                    <a:gd name="connsiteY27" fmla="*/ 493531 h 1803662"/>
                    <a:gd name="connsiteX28" fmla="*/ 223914 w 848546"/>
                    <a:gd name="connsiteY28" fmla="*/ 418927 h 1803662"/>
                    <a:gd name="connsiteX29" fmla="*/ 426758 w 848546"/>
                    <a:gd name="connsiteY29" fmla="*/ 0 h 1803662"/>
                    <a:gd name="connsiteX30" fmla="*/ 610397 w 848546"/>
                    <a:gd name="connsiteY30" fmla="*/ 183639 h 1803662"/>
                    <a:gd name="connsiteX31" fmla="*/ 426758 w 848546"/>
                    <a:gd name="connsiteY31" fmla="*/ 367278 h 1803662"/>
                    <a:gd name="connsiteX32" fmla="*/ 243119 w 848546"/>
                    <a:gd name="connsiteY32" fmla="*/ 183639 h 1803662"/>
                    <a:gd name="connsiteX33" fmla="*/ 426758 w 848546"/>
                    <a:gd name="connsiteY33" fmla="*/ 0 h 1803662"/>
                    <a:gd name="connsiteX0" fmla="*/ 223914 w 853757"/>
                    <a:gd name="connsiteY0" fmla="*/ 418927 h 1803662"/>
                    <a:gd name="connsiteX1" fmla="*/ 386727 w 853757"/>
                    <a:gd name="connsiteY1" fmla="*/ 419621 h 1803662"/>
                    <a:gd name="connsiteX2" fmla="*/ 393341 w 853757"/>
                    <a:gd name="connsiteY2" fmla="*/ 436847 h 1803662"/>
                    <a:gd name="connsiteX3" fmla="*/ 413293 w 853757"/>
                    <a:gd name="connsiteY3" fmla="*/ 485879 h 1803662"/>
                    <a:gd name="connsiteX4" fmla="*/ 382685 w 853757"/>
                    <a:gd name="connsiteY4" fmla="*/ 814900 h 1803662"/>
                    <a:gd name="connsiteX5" fmla="*/ 403250 w 853757"/>
                    <a:gd name="connsiteY5" fmla="*/ 849571 h 1803662"/>
                    <a:gd name="connsiteX6" fmla="*/ 426759 w 853757"/>
                    <a:gd name="connsiteY6" fmla="*/ 869420 h 1803662"/>
                    <a:gd name="connsiteX7" fmla="*/ 450267 w 853757"/>
                    <a:gd name="connsiteY7" fmla="*/ 849571 h 1803662"/>
                    <a:gd name="connsiteX8" fmla="*/ 470832 w 853757"/>
                    <a:gd name="connsiteY8" fmla="*/ 814900 h 1803662"/>
                    <a:gd name="connsiteX9" fmla="*/ 440224 w 853757"/>
                    <a:gd name="connsiteY9" fmla="*/ 485879 h 1803662"/>
                    <a:gd name="connsiteX10" fmla="*/ 460176 w 853757"/>
                    <a:gd name="connsiteY10" fmla="*/ 436847 h 1803662"/>
                    <a:gd name="connsiteX11" fmla="*/ 466790 w 853757"/>
                    <a:gd name="connsiteY11" fmla="*/ 419621 h 1803662"/>
                    <a:gd name="connsiteX12" fmla="*/ 629603 w 853757"/>
                    <a:gd name="connsiteY12" fmla="*/ 418927 h 1803662"/>
                    <a:gd name="connsiteX13" fmla="*/ 742464 w 853757"/>
                    <a:gd name="connsiteY13" fmla="*/ 493531 h 1803662"/>
                    <a:gd name="connsiteX14" fmla="*/ 842998 w 853757"/>
                    <a:gd name="connsiteY14" fmla="*/ 972707 h 1803662"/>
                    <a:gd name="connsiteX15" fmla="*/ 710561 w 853757"/>
                    <a:gd name="connsiteY15" fmla="*/ 1019654 h 1803662"/>
                    <a:gd name="connsiteX16" fmla="*/ 642993 w 853757"/>
                    <a:gd name="connsiteY16" fmla="*/ 686709 h 1803662"/>
                    <a:gd name="connsiteX17" fmla="*/ 637237 w 853757"/>
                    <a:gd name="connsiteY17" fmla="*/ 1719321 h 1803662"/>
                    <a:gd name="connsiteX18" fmla="*/ 459354 w 853757"/>
                    <a:gd name="connsiteY18" fmla="*/ 1729270 h 1803662"/>
                    <a:gd name="connsiteX19" fmla="*/ 459352 w 853757"/>
                    <a:gd name="connsiteY19" fmla="*/ 1120965 h 1803662"/>
                    <a:gd name="connsiteX20" fmla="*/ 426759 w 853757"/>
                    <a:gd name="connsiteY20" fmla="*/ 1120006 h 1803662"/>
                    <a:gd name="connsiteX21" fmla="*/ 394165 w 853757"/>
                    <a:gd name="connsiteY21" fmla="*/ 1120965 h 1803662"/>
                    <a:gd name="connsiteX22" fmla="*/ 394163 w 853757"/>
                    <a:gd name="connsiteY22" fmla="*/ 1729270 h 1803662"/>
                    <a:gd name="connsiteX23" fmla="*/ 208611 w 853757"/>
                    <a:gd name="connsiteY23" fmla="*/ 1719321 h 1803662"/>
                    <a:gd name="connsiteX24" fmla="*/ 210525 w 853757"/>
                    <a:gd name="connsiteY24" fmla="*/ 749860 h 1803662"/>
                    <a:gd name="connsiteX25" fmla="*/ 166528 w 853757"/>
                    <a:gd name="connsiteY25" fmla="*/ 1008103 h 1803662"/>
                    <a:gd name="connsiteX26" fmla="*/ 105 w 853757"/>
                    <a:gd name="connsiteY26" fmla="*/ 1013842 h 1803662"/>
                    <a:gd name="connsiteX27" fmla="*/ 111053 w 853757"/>
                    <a:gd name="connsiteY27" fmla="*/ 493531 h 1803662"/>
                    <a:gd name="connsiteX28" fmla="*/ 223914 w 853757"/>
                    <a:gd name="connsiteY28" fmla="*/ 418927 h 1803662"/>
                    <a:gd name="connsiteX29" fmla="*/ 426758 w 853757"/>
                    <a:gd name="connsiteY29" fmla="*/ 0 h 1803662"/>
                    <a:gd name="connsiteX30" fmla="*/ 610397 w 853757"/>
                    <a:gd name="connsiteY30" fmla="*/ 183639 h 1803662"/>
                    <a:gd name="connsiteX31" fmla="*/ 426758 w 853757"/>
                    <a:gd name="connsiteY31" fmla="*/ 367278 h 1803662"/>
                    <a:gd name="connsiteX32" fmla="*/ 243119 w 853757"/>
                    <a:gd name="connsiteY32" fmla="*/ 183639 h 1803662"/>
                    <a:gd name="connsiteX33" fmla="*/ 426758 w 853757"/>
                    <a:gd name="connsiteY33" fmla="*/ 0 h 1803662"/>
                    <a:gd name="connsiteX0" fmla="*/ 223914 w 854184"/>
                    <a:gd name="connsiteY0" fmla="*/ 418927 h 1803662"/>
                    <a:gd name="connsiteX1" fmla="*/ 386727 w 854184"/>
                    <a:gd name="connsiteY1" fmla="*/ 419621 h 1803662"/>
                    <a:gd name="connsiteX2" fmla="*/ 393341 w 854184"/>
                    <a:gd name="connsiteY2" fmla="*/ 436847 h 1803662"/>
                    <a:gd name="connsiteX3" fmla="*/ 413293 w 854184"/>
                    <a:gd name="connsiteY3" fmla="*/ 485879 h 1803662"/>
                    <a:gd name="connsiteX4" fmla="*/ 382685 w 854184"/>
                    <a:gd name="connsiteY4" fmla="*/ 814900 h 1803662"/>
                    <a:gd name="connsiteX5" fmla="*/ 403250 w 854184"/>
                    <a:gd name="connsiteY5" fmla="*/ 849571 h 1803662"/>
                    <a:gd name="connsiteX6" fmla="*/ 426759 w 854184"/>
                    <a:gd name="connsiteY6" fmla="*/ 869420 h 1803662"/>
                    <a:gd name="connsiteX7" fmla="*/ 450267 w 854184"/>
                    <a:gd name="connsiteY7" fmla="*/ 849571 h 1803662"/>
                    <a:gd name="connsiteX8" fmla="*/ 470832 w 854184"/>
                    <a:gd name="connsiteY8" fmla="*/ 814900 h 1803662"/>
                    <a:gd name="connsiteX9" fmla="*/ 440224 w 854184"/>
                    <a:gd name="connsiteY9" fmla="*/ 485879 h 1803662"/>
                    <a:gd name="connsiteX10" fmla="*/ 460176 w 854184"/>
                    <a:gd name="connsiteY10" fmla="*/ 436847 h 1803662"/>
                    <a:gd name="connsiteX11" fmla="*/ 466790 w 854184"/>
                    <a:gd name="connsiteY11" fmla="*/ 419621 h 1803662"/>
                    <a:gd name="connsiteX12" fmla="*/ 629603 w 854184"/>
                    <a:gd name="connsiteY12" fmla="*/ 418927 h 1803662"/>
                    <a:gd name="connsiteX13" fmla="*/ 742464 w 854184"/>
                    <a:gd name="connsiteY13" fmla="*/ 493531 h 1803662"/>
                    <a:gd name="connsiteX14" fmla="*/ 842998 w 854184"/>
                    <a:gd name="connsiteY14" fmla="*/ 972707 h 1803662"/>
                    <a:gd name="connsiteX15" fmla="*/ 718799 w 854184"/>
                    <a:gd name="connsiteY15" fmla="*/ 1016909 h 1803662"/>
                    <a:gd name="connsiteX16" fmla="*/ 642993 w 854184"/>
                    <a:gd name="connsiteY16" fmla="*/ 686709 h 1803662"/>
                    <a:gd name="connsiteX17" fmla="*/ 637237 w 854184"/>
                    <a:gd name="connsiteY17" fmla="*/ 1719321 h 1803662"/>
                    <a:gd name="connsiteX18" fmla="*/ 459354 w 854184"/>
                    <a:gd name="connsiteY18" fmla="*/ 1729270 h 1803662"/>
                    <a:gd name="connsiteX19" fmla="*/ 459352 w 854184"/>
                    <a:gd name="connsiteY19" fmla="*/ 1120965 h 1803662"/>
                    <a:gd name="connsiteX20" fmla="*/ 426759 w 854184"/>
                    <a:gd name="connsiteY20" fmla="*/ 1120006 h 1803662"/>
                    <a:gd name="connsiteX21" fmla="*/ 394165 w 854184"/>
                    <a:gd name="connsiteY21" fmla="*/ 1120965 h 1803662"/>
                    <a:gd name="connsiteX22" fmla="*/ 394163 w 854184"/>
                    <a:gd name="connsiteY22" fmla="*/ 1729270 h 1803662"/>
                    <a:gd name="connsiteX23" fmla="*/ 208611 w 854184"/>
                    <a:gd name="connsiteY23" fmla="*/ 1719321 h 1803662"/>
                    <a:gd name="connsiteX24" fmla="*/ 210525 w 854184"/>
                    <a:gd name="connsiteY24" fmla="*/ 749860 h 1803662"/>
                    <a:gd name="connsiteX25" fmla="*/ 166528 w 854184"/>
                    <a:gd name="connsiteY25" fmla="*/ 1008103 h 1803662"/>
                    <a:gd name="connsiteX26" fmla="*/ 105 w 854184"/>
                    <a:gd name="connsiteY26" fmla="*/ 1013842 h 1803662"/>
                    <a:gd name="connsiteX27" fmla="*/ 111053 w 854184"/>
                    <a:gd name="connsiteY27" fmla="*/ 493531 h 1803662"/>
                    <a:gd name="connsiteX28" fmla="*/ 223914 w 854184"/>
                    <a:gd name="connsiteY28" fmla="*/ 418927 h 1803662"/>
                    <a:gd name="connsiteX29" fmla="*/ 426758 w 854184"/>
                    <a:gd name="connsiteY29" fmla="*/ 0 h 1803662"/>
                    <a:gd name="connsiteX30" fmla="*/ 610397 w 854184"/>
                    <a:gd name="connsiteY30" fmla="*/ 183639 h 1803662"/>
                    <a:gd name="connsiteX31" fmla="*/ 426758 w 854184"/>
                    <a:gd name="connsiteY31" fmla="*/ 367278 h 1803662"/>
                    <a:gd name="connsiteX32" fmla="*/ 243119 w 854184"/>
                    <a:gd name="connsiteY32" fmla="*/ 183639 h 1803662"/>
                    <a:gd name="connsiteX33" fmla="*/ 426758 w 854184"/>
                    <a:gd name="connsiteY33" fmla="*/ 0 h 1803662"/>
                    <a:gd name="connsiteX0" fmla="*/ 223914 w 850132"/>
                    <a:gd name="connsiteY0" fmla="*/ 418927 h 1803662"/>
                    <a:gd name="connsiteX1" fmla="*/ 386727 w 850132"/>
                    <a:gd name="connsiteY1" fmla="*/ 419621 h 1803662"/>
                    <a:gd name="connsiteX2" fmla="*/ 393341 w 850132"/>
                    <a:gd name="connsiteY2" fmla="*/ 436847 h 1803662"/>
                    <a:gd name="connsiteX3" fmla="*/ 413293 w 850132"/>
                    <a:gd name="connsiteY3" fmla="*/ 485879 h 1803662"/>
                    <a:gd name="connsiteX4" fmla="*/ 382685 w 850132"/>
                    <a:gd name="connsiteY4" fmla="*/ 814900 h 1803662"/>
                    <a:gd name="connsiteX5" fmla="*/ 403250 w 850132"/>
                    <a:gd name="connsiteY5" fmla="*/ 849571 h 1803662"/>
                    <a:gd name="connsiteX6" fmla="*/ 426759 w 850132"/>
                    <a:gd name="connsiteY6" fmla="*/ 869420 h 1803662"/>
                    <a:gd name="connsiteX7" fmla="*/ 450267 w 850132"/>
                    <a:gd name="connsiteY7" fmla="*/ 849571 h 1803662"/>
                    <a:gd name="connsiteX8" fmla="*/ 470832 w 850132"/>
                    <a:gd name="connsiteY8" fmla="*/ 814900 h 1803662"/>
                    <a:gd name="connsiteX9" fmla="*/ 440224 w 850132"/>
                    <a:gd name="connsiteY9" fmla="*/ 485879 h 1803662"/>
                    <a:gd name="connsiteX10" fmla="*/ 460176 w 850132"/>
                    <a:gd name="connsiteY10" fmla="*/ 436847 h 1803662"/>
                    <a:gd name="connsiteX11" fmla="*/ 466790 w 850132"/>
                    <a:gd name="connsiteY11" fmla="*/ 419621 h 1803662"/>
                    <a:gd name="connsiteX12" fmla="*/ 629603 w 850132"/>
                    <a:gd name="connsiteY12" fmla="*/ 418927 h 1803662"/>
                    <a:gd name="connsiteX13" fmla="*/ 742464 w 850132"/>
                    <a:gd name="connsiteY13" fmla="*/ 493531 h 1803662"/>
                    <a:gd name="connsiteX14" fmla="*/ 842998 w 850132"/>
                    <a:gd name="connsiteY14" fmla="*/ 972707 h 1803662"/>
                    <a:gd name="connsiteX15" fmla="*/ 718799 w 850132"/>
                    <a:gd name="connsiteY15" fmla="*/ 1016909 h 1803662"/>
                    <a:gd name="connsiteX16" fmla="*/ 642993 w 850132"/>
                    <a:gd name="connsiteY16" fmla="*/ 686709 h 1803662"/>
                    <a:gd name="connsiteX17" fmla="*/ 637237 w 850132"/>
                    <a:gd name="connsiteY17" fmla="*/ 1719321 h 1803662"/>
                    <a:gd name="connsiteX18" fmla="*/ 459354 w 850132"/>
                    <a:gd name="connsiteY18" fmla="*/ 1729270 h 1803662"/>
                    <a:gd name="connsiteX19" fmla="*/ 459352 w 850132"/>
                    <a:gd name="connsiteY19" fmla="*/ 1120965 h 1803662"/>
                    <a:gd name="connsiteX20" fmla="*/ 426759 w 850132"/>
                    <a:gd name="connsiteY20" fmla="*/ 1120006 h 1803662"/>
                    <a:gd name="connsiteX21" fmla="*/ 394165 w 850132"/>
                    <a:gd name="connsiteY21" fmla="*/ 1120965 h 1803662"/>
                    <a:gd name="connsiteX22" fmla="*/ 394163 w 850132"/>
                    <a:gd name="connsiteY22" fmla="*/ 1729270 h 1803662"/>
                    <a:gd name="connsiteX23" fmla="*/ 208611 w 850132"/>
                    <a:gd name="connsiteY23" fmla="*/ 1719321 h 1803662"/>
                    <a:gd name="connsiteX24" fmla="*/ 210525 w 850132"/>
                    <a:gd name="connsiteY24" fmla="*/ 749860 h 1803662"/>
                    <a:gd name="connsiteX25" fmla="*/ 166528 w 850132"/>
                    <a:gd name="connsiteY25" fmla="*/ 1008103 h 1803662"/>
                    <a:gd name="connsiteX26" fmla="*/ 105 w 850132"/>
                    <a:gd name="connsiteY26" fmla="*/ 1013842 h 1803662"/>
                    <a:gd name="connsiteX27" fmla="*/ 111053 w 850132"/>
                    <a:gd name="connsiteY27" fmla="*/ 493531 h 1803662"/>
                    <a:gd name="connsiteX28" fmla="*/ 223914 w 850132"/>
                    <a:gd name="connsiteY28" fmla="*/ 418927 h 1803662"/>
                    <a:gd name="connsiteX29" fmla="*/ 426758 w 850132"/>
                    <a:gd name="connsiteY29" fmla="*/ 0 h 1803662"/>
                    <a:gd name="connsiteX30" fmla="*/ 610397 w 850132"/>
                    <a:gd name="connsiteY30" fmla="*/ 183639 h 1803662"/>
                    <a:gd name="connsiteX31" fmla="*/ 426758 w 850132"/>
                    <a:gd name="connsiteY31" fmla="*/ 367278 h 1803662"/>
                    <a:gd name="connsiteX32" fmla="*/ 243119 w 850132"/>
                    <a:gd name="connsiteY32" fmla="*/ 183639 h 1803662"/>
                    <a:gd name="connsiteX33" fmla="*/ 426758 w 850132"/>
                    <a:gd name="connsiteY33" fmla="*/ 0 h 1803662"/>
                    <a:gd name="connsiteX0" fmla="*/ 223914 w 850031"/>
                    <a:gd name="connsiteY0" fmla="*/ 418927 h 1803662"/>
                    <a:gd name="connsiteX1" fmla="*/ 386727 w 850031"/>
                    <a:gd name="connsiteY1" fmla="*/ 419621 h 1803662"/>
                    <a:gd name="connsiteX2" fmla="*/ 393341 w 850031"/>
                    <a:gd name="connsiteY2" fmla="*/ 436847 h 1803662"/>
                    <a:gd name="connsiteX3" fmla="*/ 413293 w 850031"/>
                    <a:gd name="connsiteY3" fmla="*/ 485879 h 1803662"/>
                    <a:gd name="connsiteX4" fmla="*/ 382685 w 850031"/>
                    <a:gd name="connsiteY4" fmla="*/ 814900 h 1803662"/>
                    <a:gd name="connsiteX5" fmla="*/ 403250 w 850031"/>
                    <a:gd name="connsiteY5" fmla="*/ 849571 h 1803662"/>
                    <a:gd name="connsiteX6" fmla="*/ 426759 w 850031"/>
                    <a:gd name="connsiteY6" fmla="*/ 869420 h 1803662"/>
                    <a:gd name="connsiteX7" fmla="*/ 450267 w 850031"/>
                    <a:gd name="connsiteY7" fmla="*/ 849571 h 1803662"/>
                    <a:gd name="connsiteX8" fmla="*/ 470832 w 850031"/>
                    <a:gd name="connsiteY8" fmla="*/ 814900 h 1803662"/>
                    <a:gd name="connsiteX9" fmla="*/ 440224 w 850031"/>
                    <a:gd name="connsiteY9" fmla="*/ 485879 h 1803662"/>
                    <a:gd name="connsiteX10" fmla="*/ 460176 w 850031"/>
                    <a:gd name="connsiteY10" fmla="*/ 436847 h 1803662"/>
                    <a:gd name="connsiteX11" fmla="*/ 466790 w 850031"/>
                    <a:gd name="connsiteY11" fmla="*/ 419621 h 1803662"/>
                    <a:gd name="connsiteX12" fmla="*/ 629603 w 850031"/>
                    <a:gd name="connsiteY12" fmla="*/ 418927 h 1803662"/>
                    <a:gd name="connsiteX13" fmla="*/ 742464 w 850031"/>
                    <a:gd name="connsiteY13" fmla="*/ 493531 h 1803662"/>
                    <a:gd name="connsiteX14" fmla="*/ 842998 w 850031"/>
                    <a:gd name="connsiteY14" fmla="*/ 972707 h 1803662"/>
                    <a:gd name="connsiteX15" fmla="*/ 718799 w 850031"/>
                    <a:gd name="connsiteY15" fmla="*/ 1016909 h 1803662"/>
                    <a:gd name="connsiteX16" fmla="*/ 642993 w 850031"/>
                    <a:gd name="connsiteY16" fmla="*/ 686709 h 1803662"/>
                    <a:gd name="connsiteX17" fmla="*/ 637237 w 850031"/>
                    <a:gd name="connsiteY17" fmla="*/ 1719321 h 1803662"/>
                    <a:gd name="connsiteX18" fmla="*/ 459354 w 850031"/>
                    <a:gd name="connsiteY18" fmla="*/ 1729270 h 1803662"/>
                    <a:gd name="connsiteX19" fmla="*/ 459352 w 850031"/>
                    <a:gd name="connsiteY19" fmla="*/ 1120965 h 1803662"/>
                    <a:gd name="connsiteX20" fmla="*/ 426759 w 850031"/>
                    <a:gd name="connsiteY20" fmla="*/ 1120006 h 1803662"/>
                    <a:gd name="connsiteX21" fmla="*/ 394165 w 850031"/>
                    <a:gd name="connsiteY21" fmla="*/ 1120965 h 1803662"/>
                    <a:gd name="connsiteX22" fmla="*/ 394163 w 850031"/>
                    <a:gd name="connsiteY22" fmla="*/ 1729270 h 1803662"/>
                    <a:gd name="connsiteX23" fmla="*/ 208611 w 850031"/>
                    <a:gd name="connsiteY23" fmla="*/ 1719321 h 1803662"/>
                    <a:gd name="connsiteX24" fmla="*/ 210525 w 850031"/>
                    <a:gd name="connsiteY24" fmla="*/ 749860 h 1803662"/>
                    <a:gd name="connsiteX25" fmla="*/ 166528 w 850031"/>
                    <a:gd name="connsiteY25" fmla="*/ 1008103 h 1803662"/>
                    <a:gd name="connsiteX26" fmla="*/ 105 w 850031"/>
                    <a:gd name="connsiteY26" fmla="*/ 1013842 h 1803662"/>
                    <a:gd name="connsiteX27" fmla="*/ 111053 w 850031"/>
                    <a:gd name="connsiteY27" fmla="*/ 493531 h 1803662"/>
                    <a:gd name="connsiteX28" fmla="*/ 223914 w 850031"/>
                    <a:gd name="connsiteY28" fmla="*/ 418927 h 1803662"/>
                    <a:gd name="connsiteX29" fmla="*/ 426758 w 850031"/>
                    <a:gd name="connsiteY29" fmla="*/ 0 h 1803662"/>
                    <a:gd name="connsiteX30" fmla="*/ 610397 w 850031"/>
                    <a:gd name="connsiteY30" fmla="*/ 183639 h 1803662"/>
                    <a:gd name="connsiteX31" fmla="*/ 426758 w 850031"/>
                    <a:gd name="connsiteY31" fmla="*/ 367278 h 1803662"/>
                    <a:gd name="connsiteX32" fmla="*/ 243119 w 850031"/>
                    <a:gd name="connsiteY32" fmla="*/ 183639 h 1803662"/>
                    <a:gd name="connsiteX33" fmla="*/ 426758 w 850031"/>
                    <a:gd name="connsiteY33" fmla="*/ 0 h 1803662"/>
                    <a:gd name="connsiteX0" fmla="*/ 223914 w 849838"/>
                    <a:gd name="connsiteY0" fmla="*/ 418927 h 1803662"/>
                    <a:gd name="connsiteX1" fmla="*/ 386727 w 849838"/>
                    <a:gd name="connsiteY1" fmla="*/ 419621 h 1803662"/>
                    <a:gd name="connsiteX2" fmla="*/ 393341 w 849838"/>
                    <a:gd name="connsiteY2" fmla="*/ 436847 h 1803662"/>
                    <a:gd name="connsiteX3" fmla="*/ 413293 w 849838"/>
                    <a:gd name="connsiteY3" fmla="*/ 485879 h 1803662"/>
                    <a:gd name="connsiteX4" fmla="*/ 382685 w 849838"/>
                    <a:gd name="connsiteY4" fmla="*/ 814900 h 1803662"/>
                    <a:gd name="connsiteX5" fmla="*/ 403250 w 849838"/>
                    <a:gd name="connsiteY5" fmla="*/ 849571 h 1803662"/>
                    <a:gd name="connsiteX6" fmla="*/ 426759 w 849838"/>
                    <a:gd name="connsiteY6" fmla="*/ 869420 h 1803662"/>
                    <a:gd name="connsiteX7" fmla="*/ 450267 w 849838"/>
                    <a:gd name="connsiteY7" fmla="*/ 849571 h 1803662"/>
                    <a:gd name="connsiteX8" fmla="*/ 470832 w 849838"/>
                    <a:gd name="connsiteY8" fmla="*/ 814900 h 1803662"/>
                    <a:gd name="connsiteX9" fmla="*/ 440224 w 849838"/>
                    <a:gd name="connsiteY9" fmla="*/ 485879 h 1803662"/>
                    <a:gd name="connsiteX10" fmla="*/ 460176 w 849838"/>
                    <a:gd name="connsiteY10" fmla="*/ 436847 h 1803662"/>
                    <a:gd name="connsiteX11" fmla="*/ 466790 w 849838"/>
                    <a:gd name="connsiteY11" fmla="*/ 419621 h 1803662"/>
                    <a:gd name="connsiteX12" fmla="*/ 629603 w 849838"/>
                    <a:gd name="connsiteY12" fmla="*/ 418927 h 1803662"/>
                    <a:gd name="connsiteX13" fmla="*/ 742464 w 849838"/>
                    <a:gd name="connsiteY13" fmla="*/ 493531 h 1803662"/>
                    <a:gd name="connsiteX14" fmla="*/ 842998 w 849838"/>
                    <a:gd name="connsiteY14" fmla="*/ 972707 h 1803662"/>
                    <a:gd name="connsiteX15" fmla="*/ 718799 w 849838"/>
                    <a:gd name="connsiteY15" fmla="*/ 1016909 h 1803662"/>
                    <a:gd name="connsiteX16" fmla="*/ 642993 w 849838"/>
                    <a:gd name="connsiteY16" fmla="*/ 686709 h 1803662"/>
                    <a:gd name="connsiteX17" fmla="*/ 637237 w 849838"/>
                    <a:gd name="connsiteY17" fmla="*/ 1719321 h 1803662"/>
                    <a:gd name="connsiteX18" fmla="*/ 459354 w 849838"/>
                    <a:gd name="connsiteY18" fmla="*/ 1729270 h 1803662"/>
                    <a:gd name="connsiteX19" fmla="*/ 459352 w 849838"/>
                    <a:gd name="connsiteY19" fmla="*/ 1120965 h 1803662"/>
                    <a:gd name="connsiteX20" fmla="*/ 426759 w 849838"/>
                    <a:gd name="connsiteY20" fmla="*/ 1120006 h 1803662"/>
                    <a:gd name="connsiteX21" fmla="*/ 394165 w 849838"/>
                    <a:gd name="connsiteY21" fmla="*/ 1120965 h 1803662"/>
                    <a:gd name="connsiteX22" fmla="*/ 394163 w 849838"/>
                    <a:gd name="connsiteY22" fmla="*/ 1729270 h 1803662"/>
                    <a:gd name="connsiteX23" fmla="*/ 208611 w 849838"/>
                    <a:gd name="connsiteY23" fmla="*/ 1719321 h 1803662"/>
                    <a:gd name="connsiteX24" fmla="*/ 210525 w 849838"/>
                    <a:gd name="connsiteY24" fmla="*/ 749860 h 1803662"/>
                    <a:gd name="connsiteX25" fmla="*/ 166528 w 849838"/>
                    <a:gd name="connsiteY25" fmla="*/ 1008103 h 1803662"/>
                    <a:gd name="connsiteX26" fmla="*/ 105 w 849838"/>
                    <a:gd name="connsiteY26" fmla="*/ 1013842 h 1803662"/>
                    <a:gd name="connsiteX27" fmla="*/ 111053 w 849838"/>
                    <a:gd name="connsiteY27" fmla="*/ 493531 h 1803662"/>
                    <a:gd name="connsiteX28" fmla="*/ 223914 w 849838"/>
                    <a:gd name="connsiteY28" fmla="*/ 418927 h 1803662"/>
                    <a:gd name="connsiteX29" fmla="*/ 426758 w 849838"/>
                    <a:gd name="connsiteY29" fmla="*/ 0 h 1803662"/>
                    <a:gd name="connsiteX30" fmla="*/ 610397 w 849838"/>
                    <a:gd name="connsiteY30" fmla="*/ 183639 h 1803662"/>
                    <a:gd name="connsiteX31" fmla="*/ 426758 w 849838"/>
                    <a:gd name="connsiteY31" fmla="*/ 367278 h 1803662"/>
                    <a:gd name="connsiteX32" fmla="*/ 243119 w 849838"/>
                    <a:gd name="connsiteY32" fmla="*/ 183639 h 1803662"/>
                    <a:gd name="connsiteX33" fmla="*/ 426758 w 849838"/>
                    <a:gd name="connsiteY33" fmla="*/ 0 h 1803662"/>
                    <a:gd name="connsiteX0" fmla="*/ 223914 w 849838"/>
                    <a:gd name="connsiteY0" fmla="*/ 418927 h 1803662"/>
                    <a:gd name="connsiteX1" fmla="*/ 386727 w 849838"/>
                    <a:gd name="connsiteY1" fmla="*/ 419621 h 1803662"/>
                    <a:gd name="connsiteX2" fmla="*/ 393341 w 849838"/>
                    <a:gd name="connsiteY2" fmla="*/ 436847 h 1803662"/>
                    <a:gd name="connsiteX3" fmla="*/ 413293 w 849838"/>
                    <a:gd name="connsiteY3" fmla="*/ 485879 h 1803662"/>
                    <a:gd name="connsiteX4" fmla="*/ 382685 w 849838"/>
                    <a:gd name="connsiteY4" fmla="*/ 814900 h 1803662"/>
                    <a:gd name="connsiteX5" fmla="*/ 403250 w 849838"/>
                    <a:gd name="connsiteY5" fmla="*/ 849571 h 1803662"/>
                    <a:gd name="connsiteX6" fmla="*/ 426759 w 849838"/>
                    <a:gd name="connsiteY6" fmla="*/ 869420 h 1803662"/>
                    <a:gd name="connsiteX7" fmla="*/ 450267 w 849838"/>
                    <a:gd name="connsiteY7" fmla="*/ 849571 h 1803662"/>
                    <a:gd name="connsiteX8" fmla="*/ 470832 w 849838"/>
                    <a:gd name="connsiteY8" fmla="*/ 814900 h 1803662"/>
                    <a:gd name="connsiteX9" fmla="*/ 440224 w 849838"/>
                    <a:gd name="connsiteY9" fmla="*/ 485879 h 1803662"/>
                    <a:gd name="connsiteX10" fmla="*/ 460176 w 849838"/>
                    <a:gd name="connsiteY10" fmla="*/ 436847 h 1803662"/>
                    <a:gd name="connsiteX11" fmla="*/ 466790 w 849838"/>
                    <a:gd name="connsiteY11" fmla="*/ 419621 h 1803662"/>
                    <a:gd name="connsiteX12" fmla="*/ 629603 w 849838"/>
                    <a:gd name="connsiteY12" fmla="*/ 418927 h 1803662"/>
                    <a:gd name="connsiteX13" fmla="*/ 742464 w 849838"/>
                    <a:gd name="connsiteY13" fmla="*/ 493531 h 1803662"/>
                    <a:gd name="connsiteX14" fmla="*/ 842998 w 849838"/>
                    <a:gd name="connsiteY14" fmla="*/ 983690 h 1803662"/>
                    <a:gd name="connsiteX15" fmla="*/ 718799 w 849838"/>
                    <a:gd name="connsiteY15" fmla="*/ 1016909 h 1803662"/>
                    <a:gd name="connsiteX16" fmla="*/ 642993 w 849838"/>
                    <a:gd name="connsiteY16" fmla="*/ 686709 h 1803662"/>
                    <a:gd name="connsiteX17" fmla="*/ 637237 w 849838"/>
                    <a:gd name="connsiteY17" fmla="*/ 1719321 h 1803662"/>
                    <a:gd name="connsiteX18" fmla="*/ 459354 w 849838"/>
                    <a:gd name="connsiteY18" fmla="*/ 1729270 h 1803662"/>
                    <a:gd name="connsiteX19" fmla="*/ 459352 w 849838"/>
                    <a:gd name="connsiteY19" fmla="*/ 1120965 h 1803662"/>
                    <a:gd name="connsiteX20" fmla="*/ 426759 w 849838"/>
                    <a:gd name="connsiteY20" fmla="*/ 1120006 h 1803662"/>
                    <a:gd name="connsiteX21" fmla="*/ 394165 w 849838"/>
                    <a:gd name="connsiteY21" fmla="*/ 1120965 h 1803662"/>
                    <a:gd name="connsiteX22" fmla="*/ 394163 w 849838"/>
                    <a:gd name="connsiteY22" fmla="*/ 1729270 h 1803662"/>
                    <a:gd name="connsiteX23" fmla="*/ 208611 w 849838"/>
                    <a:gd name="connsiteY23" fmla="*/ 1719321 h 1803662"/>
                    <a:gd name="connsiteX24" fmla="*/ 210525 w 849838"/>
                    <a:gd name="connsiteY24" fmla="*/ 749860 h 1803662"/>
                    <a:gd name="connsiteX25" fmla="*/ 166528 w 849838"/>
                    <a:gd name="connsiteY25" fmla="*/ 1008103 h 1803662"/>
                    <a:gd name="connsiteX26" fmla="*/ 105 w 849838"/>
                    <a:gd name="connsiteY26" fmla="*/ 1013842 h 1803662"/>
                    <a:gd name="connsiteX27" fmla="*/ 111053 w 849838"/>
                    <a:gd name="connsiteY27" fmla="*/ 493531 h 1803662"/>
                    <a:gd name="connsiteX28" fmla="*/ 223914 w 849838"/>
                    <a:gd name="connsiteY28" fmla="*/ 418927 h 1803662"/>
                    <a:gd name="connsiteX29" fmla="*/ 426758 w 849838"/>
                    <a:gd name="connsiteY29" fmla="*/ 0 h 1803662"/>
                    <a:gd name="connsiteX30" fmla="*/ 610397 w 849838"/>
                    <a:gd name="connsiteY30" fmla="*/ 183639 h 1803662"/>
                    <a:gd name="connsiteX31" fmla="*/ 426758 w 849838"/>
                    <a:gd name="connsiteY31" fmla="*/ 367278 h 1803662"/>
                    <a:gd name="connsiteX32" fmla="*/ 243119 w 849838"/>
                    <a:gd name="connsiteY32" fmla="*/ 183639 h 1803662"/>
                    <a:gd name="connsiteX33" fmla="*/ 426758 w 849838"/>
                    <a:gd name="connsiteY33" fmla="*/ 0 h 1803662"/>
                    <a:gd name="connsiteX0" fmla="*/ 223914 w 846499"/>
                    <a:gd name="connsiteY0" fmla="*/ 418927 h 1803662"/>
                    <a:gd name="connsiteX1" fmla="*/ 386727 w 846499"/>
                    <a:gd name="connsiteY1" fmla="*/ 419621 h 1803662"/>
                    <a:gd name="connsiteX2" fmla="*/ 393341 w 846499"/>
                    <a:gd name="connsiteY2" fmla="*/ 436847 h 1803662"/>
                    <a:gd name="connsiteX3" fmla="*/ 413293 w 846499"/>
                    <a:gd name="connsiteY3" fmla="*/ 485879 h 1803662"/>
                    <a:gd name="connsiteX4" fmla="*/ 382685 w 846499"/>
                    <a:gd name="connsiteY4" fmla="*/ 814900 h 1803662"/>
                    <a:gd name="connsiteX5" fmla="*/ 403250 w 846499"/>
                    <a:gd name="connsiteY5" fmla="*/ 849571 h 1803662"/>
                    <a:gd name="connsiteX6" fmla="*/ 426759 w 846499"/>
                    <a:gd name="connsiteY6" fmla="*/ 869420 h 1803662"/>
                    <a:gd name="connsiteX7" fmla="*/ 450267 w 846499"/>
                    <a:gd name="connsiteY7" fmla="*/ 849571 h 1803662"/>
                    <a:gd name="connsiteX8" fmla="*/ 470832 w 846499"/>
                    <a:gd name="connsiteY8" fmla="*/ 814900 h 1803662"/>
                    <a:gd name="connsiteX9" fmla="*/ 440224 w 846499"/>
                    <a:gd name="connsiteY9" fmla="*/ 485879 h 1803662"/>
                    <a:gd name="connsiteX10" fmla="*/ 460176 w 846499"/>
                    <a:gd name="connsiteY10" fmla="*/ 436847 h 1803662"/>
                    <a:gd name="connsiteX11" fmla="*/ 466790 w 846499"/>
                    <a:gd name="connsiteY11" fmla="*/ 419621 h 1803662"/>
                    <a:gd name="connsiteX12" fmla="*/ 629603 w 846499"/>
                    <a:gd name="connsiteY12" fmla="*/ 418927 h 1803662"/>
                    <a:gd name="connsiteX13" fmla="*/ 742464 w 846499"/>
                    <a:gd name="connsiteY13" fmla="*/ 493531 h 1803662"/>
                    <a:gd name="connsiteX14" fmla="*/ 842998 w 846499"/>
                    <a:gd name="connsiteY14" fmla="*/ 983690 h 1803662"/>
                    <a:gd name="connsiteX15" fmla="*/ 718799 w 846499"/>
                    <a:gd name="connsiteY15" fmla="*/ 1016909 h 1803662"/>
                    <a:gd name="connsiteX16" fmla="*/ 642993 w 846499"/>
                    <a:gd name="connsiteY16" fmla="*/ 686709 h 1803662"/>
                    <a:gd name="connsiteX17" fmla="*/ 637237 w 846499"/>
                    <a:gd name="connsiteY17" fmla="*/ 1719321 h 1803662"/>
                    <a:gd name="connsiteX18" fmla="*/ 459354 w 846499"/>
                    <a:gd name="connsiteY18" fmla="*/ 1729270 h 1803662"/>
                    <a:gd name="connsiteX19" fmla="*/ 459352 w 846499"/>
                    <a:gd name="connsiteY19" fmla="*/ 1120965 h 1803662"/>
                    <a:gd name="connsiteX20" fmla="*/ 426759 w 846499"/>
                    <a:gd name="connsiteY20" fmla="*/ 1120006 h 1803662"/>
                    <a:gd name="connsiteX21" fmla="*/ 394165 w 846499"/>
                    <a:gd name="connsiteY21" fmla="*/ 1120965 h 1803662"/>
                    <a:gd name="connsiteX22" fmla="*/ 394163 w 846499"/>
                    <a:gd name="connsiteY22" fmla="*/ 1729270 h 1803662"/>
                    <a:gd name="connsiteX23" fmla="*/ 208611 w 846499"/>
                    <a:gd name="connsiteY23" fmla="*/ 1719321 h 1803662"/>
                    <a:gd name="connsiteX24" fmla="*/ 210525 w 846499"/>
                    <a:gd name="connsiteY24" fmla="*/ 749860 h 1803662"/>
                    <a:gd name="connsiteX25" fmla="*/ 166528 w 846499"/>
                    <a:gd name="connsiteY25" fmla="*/ 1008103 h 1803662"/>
                    <a:gd name="connsiteX26" fmla="*/ 105 w 846499"/>
                    <a:gd name="connsiteY26" fmla="*/ 1013842 h 1803662"/>
                    <a:gd name="connsiteX27" fmla="*/ 111053 w 846499"/>
                    <a:gd name="connsiteY27" fmla="*/ 493531 h 1803662"/>
                    <a:gd name="connsiteX28" fmla="*/ 223914 w 846499"/>
                    <a:gd name="connsiteY28" fmla="*/ 418927 h 1803662"/>
                    <a:gd name="connsiteX29" fmla="*/ 426758 w 846499"/>
                    <a:gd name="connsiteY29" fmla="*/ 0 h 1803662"/>
                    <a:gd name="connsiteX30" fmla="*/ 610397 w 846499"/>
                    <a:gd name="connsiteY30" fmla="*/ 183639 h 1803662"/>
                    <a:gd name="connsiteX31" fmla="*/ 426758 w 846499"/>
                    <a:gd name="connsiteY31" fmla="*/ 367278 h 1803662"/>
                    <a:gd name="connsiteX32" fmla="*/ 243119 w 846499"/>
                    <a:gd name="connsiteY32" fmla="*/ 183639 h 1803662"/>
                    <a:gd name="connsiteX33" fmla="*/ 426758 w 846499"/>
                    <a:gd name="connsiteY33" fmla="*/ 0 h 1803662"/>
                    <a:gd name="connsiteX0" fmla="*/ 223914 w 848417"/>
                    <a:gd name="connsiteY0" fmla="*/ 418927 h 1803662"/>
                    <a:gd name="connsiteX1" fmla="*/ 386727 w 848417"/>
                    <a:gd name="connsiteY1" fmla="*/ 419621 h 1803662"/>
                    <a:gd name="connsiteX2" fmla="*/ 393341 w 848417"/>
                    <a:gd name="connsiteY2" fmla="*/ 436847 h 1803662"/>
                    <a:gd name="connsiteX3" fmla="*/ 413293 w 848417"/>
                    <a:gd name="connsiteY3" fmla="*/ 485879 h 1803662"/>
                    <a:gd name="connsiteX4" fmla="*/ 382685 w 848417"/>
                    <a:gd name="connsiteY4" fmla="*/ 814900 h 1803662"/>
                    <a:gd name="connsiteX5" fmla="*/ 403250 w 848417"/>
                    <a:gd name="connsiteY5" fmla="*/ 849571 h 1803662"/>
                    <a:gd name="connsiteX6" fmla="*/ 426759 w 848417"/>
                    <a:gd name="connsiteY6" fmla="*/ 869420 h 1803662"/>
                    <a:gd name="connsiteX7" fmla="*/ 450267 w 848417"/>
                    <a:gd name="connsiteY7" fmla="*/ 849571 h 1803662"/>
                    <a:gd name="connsiteX8" fmla="*/ 470832 w 848417"/>
                    <a:gd name="connsiteY8" fmla="*/ 814900 h 1803662"/>
                    <a:gd name="connsiteX9" fmla="*/ 440224 w 848417"/>
                    <a:gd name="connsiteY9" fmla="*/ 485879 h 1803662"/>
                    <a:gd name="connsiteX10" fmla="*/ 460176 w 848417"/>
                    <a:gd name="connsiteY10" fmla="*/ 436847 h 1803662"/>
                    <a:gd name="connsiteX11" fmla="*/ 466790 w 848417"/>
                    <a:gd name="connsiteY11" fmla="*/ 419621 h 1803662"/>
                    <a:gd name="connsiteX12" fmla="*/ 629603 w 848417"/>
                    <a:gd name="connsiteY12" fmla="*/ 418927 h 1803662"/>
                    <a:gd name="connsiteX13" fmla="*/ 742464 w 848417"/>
                    <a:gd name="connsiteY13" fmla="*/ 493531 h 1803662"/>
                    <a:gd name="connsiteX14" fmla="*/ 842998 w 848417"/>
                    <a:gd name="connsiteY14" fmla="*/ 983690 h 1803662"/>
                    <a:gd name="connsiteX15" fmla="*/ 718799 w 848417"/>
                    <a:gd name="connsiteY15" fmla="*/ 1016909 h 1803662"/>
                    <a:gd name="connsiteX16" fmla="*/ 642993 w 848417"/>
                    <a:gd name="connsiteY16" fmla="*/ 686709 h 1803662"/>
                    <a:gd name="connsiteX17" fmla="*/ 637237 w 848417"/>
                    <a:gd name="connsiteY17" fmla="*/ 1719321 h 1803662"/>
                    <a:gd name="connsiteX18" fmla="*/ 459354 w 848417"/>
                    <a:gd name="connsiteY18" fmla="*/ 1729270 h 1803662"/>
                    <a:gd name="connsiteX19" fmla="*/ 459352 w 848417"/>
                    <a:gd name="connsiteY19" fmla="*/ 1120965 h 1803662"/>
                    <a:gd name="connsiteX20" fmla="*/ 426759 w 848417"/>
                    <a:gd name="connsiteY20" fmla="*/ 1120006 h 1803662"/>
                    <a:gd name="connsiteX21" fmla="*/ 394165 w 848417"/>
                    <a:gd name="connsiteY21" fmla="*/ 1120965 h 1803662"/>
                    <a:gd name="connsiteX22" fmla="*/ 394163 w 848417"/>
                    <a:gd name="connsiteY22" fmla="*/ 1729270 h 1803662"/>
                    <a:gd name="connsiteX23" fmla="*/ 208611 w 848417"/>
                    <a:gd name="connsiteY23" fmla="*/ 1719321 h 1803662"/>
                    <a:gd name="connsiteX24" fmla="*/ 210525 w 848417"/>
                    <a:gd name="connsiteY24" fmla="*/ 749860 h 1803662"/>
                    <a:gd name="connsiteX25" fmla="*/ 166528 w 848417"/>
                    <a:gd name="connsiteY25" fmla="*/ 1008103 h 1803662"/>
                    <a:gd name="connsiteX26" fmla="*/ 105 w 848417"/>
                    <a:gd name="connsiteY26" fmla="*/ 1013842 h 1803662"/>
                    <a:gd name="connsiteX27" fmla="*/ 111053 w 848417"/>
                    <a:gd name="connsiteY27" fmla="*/ 493531 h 1803662"/>
                    <a:gd name="connsiteX28" fmla="*/ 223914 w 848417"/>
                    <a:gd name="connsiteY28" fmla="*/ 418927 h 1803662"/>
                    <a:gd name="connsiteX29" fmla="*/ 426758 w 848417"/>
                    <a:gd name="connsiteY29" fmla="*/ 0 h 1803662"/>
                    <a:gd name="connsiteX30" fmla="*/ 610397 w 848417"/>
                    <a:gd name="connsiteY30" fmla="*/ 183639 h 1803662"/>
                    <a:gd name="connsiteX31" fmla="*/ 426758 w 848417"/>
                    <a:gd name="connsiteY31" fmla="*/ 367278 h 1803662"/>
                    <a:gd name="connsiteX32" fmla="*/ 243119 w 848417"/>
                    <a:gd name="connsiteY32" fmla="*/ 183639 h 1803662"/>
                    <a:gd name="connsiteX33" fmla="*/ 426758 w 848417"/>
                    <a:gd name="connsiteY33" fmla="*/ 0 h 1803662"/>
                    <a:gd name="connsiteX0" fmla="*/ 223914 w 848417"/>
                    <a:gd name="connsiteY0" fmla="*/ 418927 h 1803662"/>
                    <a:gd name="connsiteX1" fmla="*/ 386727 w 848417"/>
                    <a:gd name="connsiteY1" fmla="*/ 419621 h 1803662"/>
                    <a:gd name="connsiteX2" fmla="*/ 393341 w 848417"/>
                    <a:gd name="connsiteY2" fmla="*/ 436847 h 1803662"/>
                    <a:gd name="connsiteX3" fmla="*/ 413293 w 848417"/>
                    <a:gd name="connsiteY3" fmla="*/ 485879 h 1803662"/>
                    <a:gd name="connsiteX4" fmla="*/ 382685 w 848417"/>
                    <a:gd name="connsiteY4" fmla="*/ 814900 h 1803662"/>
                    <a:gd name="connsiteX5" fmla="*/ 403250 w 848417"/>
                    <a:gd name="connsiteY5" fmla="*/ 849571 h 1803662"/>
                    <a:gd name="connsiteX6" fmla="*/ 426759 w 848417"/>
                    <a:gd name="connsiteY6" fmla="*/ 869420 h 1803662"/>
                    <a:gd name="connsiteX7" fmla="*/ 450267 w 848417"/>
                    <a:gd name="connsiteY7" fmla="*/ 849571 h 1803662"/>
                    <a:gd name="connsiteX8" fmla="*/ 470832 w 848417"/>
                    <a:gd name="connsiteY8" fmla="*/ 814900 h 1803662"/>
                    <a:gd name="connsiteX9" fmla="*/ 440224 w 848417"/>
                    <a:gd name="connsiteY9" fmla="*/ 485879 h 1803662"/>
                    <a:gd name="connsiteX10" fmla="*/ 460176 w 848417"/>
                    <a:gd name="connsiteY10" fmla="*/ 436847 h 1803662"/>
                    <a:gd name="connsiteX11" fmla="*/ 466790 w 848417"/>
                    <a:gd name="connsiteY11" fmla="*/ 419621 h 1803662"/>
                    <a:gd name="connsiteX12" fmla="*/ 629603 w 848417"/>
                    <a:gd name="connsiteY12" fmla="*/ 418927 h 1803662"/>
                    <a:gd name="connsiteX13" fmla="*/ 742464 w 848417"/>
                    <a:gd name="connsiteY13" fmla="*/ 493531 h 1803662"/>
                    <a:gd name="connsiteX14" fmla="*/ 842998 w 848417"/>
                    <a:gd name="connsiteY14" fmla="*/ 983690 h 1803662"/>
                    <a:gd name="connsiteX15" fmla="*/ 718799 w 848417"/>
                    <a:gd name="connsiteY15" fmla="*/ 1016909 h 1803662"/>
                    <a:gd name="connsiteX16" fmla="*/ 642993 w 848417"/>
                    <a:gd name="connsiteY16" fmla="*/ 686709 h 1803662"/>
                    <a:gd name="connsiteX17" fmla="*/ 642729 w 848417"/>
                    <a:gd name="connsiteY17" fmla="*/ 1719321 h 1803662"/>
                    <a:gd name="connsiteX18" fmla="*/ 459354 w 848417"/>
                    <a:gd name="connsiteY18" fmla="*/ 1729270 h 1803662"/>
                    <a:gd name="connsiteX19" fmla="*/ 459352 w 848417"/>
                    <a:gd name="connsiteY19" fmla="*/ 1120965 h 1803662"/>
                    <a:gd name="connsiteX20" fmla="*/ 426759 w 848417"/>
                    <a:gd name="connsiteY20" fmla="*/ 1120006 h 1803662"/>
                    <a:gd name="connsiteX21" fmla="*/ 394165 w 848417"/>
                    <a:gd name="connsiteY21" fmla="*/ 1120965 h 1803662"/>
                    <a:gd name="connsiteX22" fmla="*/ 394163 w 848417"/>
                    <a:gd name="connsiteY22" fmla="*/ 1729270 h 1803662"/>
                    <a:gd name="connsiteX23" fmla="*/ 208611 w 848417"/>
                    <a:gd name="connsiteY23" fmla="*/ 1719321 h 1803662"/>
                    <a:gd name="connsiteX24" fmla="*/ 210525 w 848417"/>
                    <a:gd name="connsiteY24" fmla="*/ 749860 h 1803662"/>
                    <a:gd name="connsiteX25" fmla="*/ 166528 w 848417"/>
                    <a:gd name="connsiteY25" fmla="*/ 1008103 h 1803662"/>
                    <a:gd name="connsiteX26" fmla="*/ 105 w 848417"/>
                    <a:gd name="connsiteY26" fmla="*/ 1013842 h 1803662"/>
                    <a:gd name="connsiteX27" fmla="*/ 111053 w 848417"/>
                    <a:gd name="connsiteY27" fmla="*/ 493531 h 1803662"/>
                    <a:gd name="connsiteX28" fmla="*/ 223914 w 848417"/>
                    <a:gd name="connsiteY28" fmla="*/ 418927 h 1803662"/>
                    <a:gd name="connsiteX29" fmla="*/ 426758 w 848417"/>
                    <a:gd name="connsiteY29" fmla="*/ 0 h 1803662"/>
                    <a:gd name="connsiteX30" fmla="*/ 610397 w 848417"/>
                    <a:gd name="connsiteY30" fmla="*/ 183639 h 1803662"/>
                    <a:gd name="connsiteX31" fmla="*/ 426758 w 848417"/>
                    <a:gd name="connsiteY31" fmla="*/ 367278 h 1803662"/>
                    <a:gd name="connsiteX32" fmla="*/ 243119 w 848417"/>
                    <a:gd name="connsiteY32" fmla="*/ 183639 h 1803662"/>
                    <a:gd name="connsiteX33" fmla="*/ 426758 w 848417"/>
                    <a:gd name="connsiteY33" fmla="*/ 0 h 1803662"/>
                    <a:gd name="connsiteX0" fmla="*/ 223914 w 848417"/>
                    <a:gd name="connsiteY0" fmla="*/ 418927 h 1807622"/>
                    <a:gd name="connsiteX1" fmla="*/ 386727 w 848417"/>
                    <a:gd name="connsiteY1" fmla="*/ 419621 h 1807622"/>
                    <a:gd name="connsiteX2" fmla="*/ 393341 w 848417"/>
                    <a:gd name="connsiteY2" fmla="*/ 436847 h 1807622"/>
                    <a:gd name="connsiteX3" fmla="*/ 413293 w 848417"/>
                    <a:gd name="connsiteY3" fmla="*/ 485879 h 1807622"/>
                    <a:gd name="connsiteX4" fmla="*/ 382685 w 848417"/>
                    <a:gd name="connsiteY4" fmla="*/ 814900 h 1807622"/>
                    <a:gd name="connsiteX5" fmla="*/ 403250 w 848417"/>
                    <a:gd name="connsiteY5" fmla="*/ 849571 h 1807622"/>
                    <a:gd name="connsiteX6" fmla="*/ 426759 w 848417"/>
                    <a:gd name="connsiteY6" fmla="*/ 869420 h 1807622"/>
                    <a:gd name="connsiteX7" fmla="*/ 450267 w 848417"/>
                    <a:gd name="connsiteY7" fmla="*/ 849571 h 1807622"/>
                    <a:gd name="connsiteX8" fmla="*/ 470832 w 848417"/>
                    <a:gd name="connsiteY8" fmla="*/ 814900 h 1807622"/>
                    <a:gd name="connsiteX9" fmla="*/ 440224 w 848417"/>
                    <a:gd name="connsiteY9" fmla="*/ 485879 h 1807622"/>
                    <a:gd name="connsiteX10" fmla="*/ 460176 w 848417"/>
                    <a:gd name="connsiteY10" fmla="*/ 436847 h 1807622"/>
                    <a:gd name="connsiteX11" fmla="*/ 466790 w 848417"/>
                    <a:gd name="connsiteY11" fmla="*/ 419621 h 1807622"/>
                    <a:gd name="connsiteX12" fmla="*/ 629603 w 848417"/>
                    <a:gd name="connsiteY12" fmla="*/ 418927 h 1807622"/>
                    <a:gd name="connsiteX13" fmla="*/ 742464 w 848417"/>
                    <a:gd name="connsiteY13" fmla="*/ 493531 h 1807622"/>
                    <a:gd name="connsiteX14" fmla="*/ 842998 w 848417"/>
                    <a:gd name="connsiteY14" fmla="*/ 983690 h 1807622"/>
                    <a:gd name="connsiteX15" fmla="*/ 718799 w 848417"/>
                    <a:gd name="connsiteY15" fmla="*/ 1016909 h 1807622"/>
                    <a:gd name="connsiteX16" fmla="*/ 642993 w 848417"/>
                    <a:gd name="connsiteY16" fmla="*/ 686709 h 1807622"/>
                    <a:gd name="connsiteX17" fmla="*/ 642729 w 848417"/>
                    <a:gd name="connsiteY17" fmla="*/ 1719321 h 1807622"/>
                    <a:gd name="connsiteX18" fmla="*/ 459354 w 848417"/>
                    <a:gd name="connsiteY18" fmla="*/ 1729270 h 1807622"/>
                    <a:gd name="connsiteX19" fmla="*/ 459352 w 848417"/>
                    <a:gd name="connsiteY19" fmla="*/ 1120965 h 1807622"/>
                    <a:gd name="connsiteX20" fmla="*/ 426759 w 848417"/>
                    <a:gd name="connsiteY20" fmla="*/ 1120006 h 1807622"/>
                    <a:gd name="connsiteX21" fmla="*/ 394165 w 848417"/>
                    <a:gd name="connsiteY21" fmla="*/ 1120965 h 1807622"/>
                    <a:gd name="connsiteX22" fmla="*/ 394163 w 848417"/>
                    <a:gd name="connsiteY22" fmla="*/ 1729270 h 1807622"/>
                    <a:gd name="connsiteX23" fmla="*/ 208611 w 848417"/>
                    <a:gd name="connsiteY23" fmla="*/ 1719321 h 1807622"/>
                    <a:gd name="connsiteX24" fmla="*/ 210525 w 848417"/>
                    <a:gd name="connsiteY24" fmla="*/ 749860 h 1807622"/>
                    <a:gd name="connsiteX25" fmla="*/ 166528 w 848417"/>
                    <a:gd name="connsiteY25" fmla="*/ 1008103 h 1807622"/>
                    <a:gd name="connsiteX26" fmla="*/ 105 w 848417"/>
                    <a:gd name="connsiteY26" fmla="*/ 1013842 h 1807622"/>
                    <a:gd name="connsiteX27" fmla="*/ 111053 w 848417"/>
                    <a:gd name="connsiteY27" fmla="*/ 493531 h 1807622"/>
                    <a:gd name="connsiteX28" fmla="*/ 223914 w 848417"/>
                    <a:gd name="connsiteY28" fmla="*/ 418927 h 1807622"/>
                    <a:gd name="connsiteX29" fmla="*/ 426758 w 848417"/>
                    <a:gd name="connsiteY29" fmla="*/ 0 h 1807622"/>
                    <a:gd name="connsiteX30" fmla="*/ 610397 w 848417"/>
                    <a:gd name="connsiteY30" fmla="*/ 183639 h 1807622"/>
                    <a:gd name="connsiteX31" fmla="*/ 426758 w 848417"/>
                    <a:gd name="connsiteY31" fmla="*/ 367278 h 1807622"/>
                    <a:gd name="connsiteX32" fmla="*/ 243119 w 848417"/>
                    <a:gd name="connsiteY32" fmla="*/ 183639 h 1807622"/>
                    <a:gd name="connsiteX33" fmla="*/ 426758 w 848417"/>
                    <a:gd name="connsiteY33" fmla="*/ 0 h 1807622"/>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82685 w 848417"/>
                    <a:gd name="connsiteY4" fmla="*/ 814900 h 1809644"/>
                    <a:gd name="connsiteX5" fmla="*/ 403250 w 848417"/>
                    <a:gd name="connsiteY5" fmla="*/ 849571 h 1809644"/>
                    <a:gd name="connsiteX6" fmla="*/ 426759 w 848417"/>
                    <a:gd name="connsiteY6" fmla="*/ 869420 h 1809644"/>
                    <a:gd name="connsiteX7" fmla="*/ 450267 w 848417"/>
                    <a:gd name="connsiteY7" fmla="*/ 849571 h 1809644"/>
                    <a:gd name="connsiteX8" fmla="*/ 470832 w 848417"/>
                    <a:gd name="connsiteY8" fmla="*/ 814900 h 1809644"/>
                    <a:gd name="connsiteX9" fmla="*/ 440224 w 848417"/>
                    <a:gd name="connsiteY9" fmla="*/ 485879 h 1809644"/>
                    <a:gd name="connsiteX10" fmla="*/ 460176 w 848417"/>
                    <a:gd name="connsiteY10" fmla="*/ 436847 h 1809644"/>
                    <a:gd name="connsiteX11" fmla="*/ 466790 w 848417"/>
                    <a:gd name="connsiteY11" fmla="*/ 419621 h 1809644"/>
                    <a:gd name="connsiteX12" fmla="*/ 629603 w 848417"/>
                    <a:gd name="connsiteY12" fmla="*/ 418927 h 1809644"/>
                    <a:gd name="connsiteX13" fmla="*/ 742464 w 848417"/>
                    <a:gd name="connsiteY13" fmla="*/ 493531 h 1809644"/>
                    <a:gd name="connsiteX14" fmla="*/ 842998 w 848417"/>
                    <a:gd name="connsiteY14" fmla="*/ 983690 h 1809644"/>
                    <a:gd name="connsiteX15" fmla="*/ 718799 w 848417"/>
                    <a:gd name="connsiteY15" fmla="*/ 1016909 h 1809644"/>
                    <a:gd name="connsiteX16" fmla="*/ 642993 w 848417"/>
                    <a:gd name="connsiteY16" fmla="*/ 686709 h 1809644"/>
                    <a:gd name="connsiteX17" fmla="*/ 642729 w 848417"/>
                    <a:gd name="connsiteY17" fmla="*/ 1719321 h 1809644"/>
                    <a:gd name="connsiteX18" fmla="*/ 459354 w 848417"/>
                    <a:gd name="connsiteY18" fmla="*/ 1729270 h 1809644"/>
                    <a:gd name="connsiteX19" fmla="*/ 459352 w 848417"/>
                    <a:gd name="connsiteY19" fmla="*/ 1120965 h 1809644"/>
                    <a:gd name="connsiteX20" fmla="*/ 426759 w 848417"/>
                    <a:gd name="connsiteY20" fmla="*/ 1120006 h 1809644"/>
                    <a:gd name="connsiteX21" fmla="*/ 394165 w 848417"/>
                    <a:gd name="connsiteY21" fmla="*/ 1120965 h 1809644"/>
                    <a:gd name="connsiteX22" fmla="*/ 394163 w 848417"/>
                    <a:gd name="connsiteY22" fmla="*/ 1729270 h 1809644"/>
                    <a:gd name="connsiteX23" fmla="*/ 208611 w 848417"/>
                    <a:gd name="connsiteY23" fmla="*/ 1719321 h 1809644"/>
                    <a:gd name="connsiteX24" fmla="*/ 210525 w 848417"/>
                    <a:gd name="connsiteY24" fmla="*/ 749860 h 1809644"/>
                    <a:gd name="connsiteX25" fmla="*/ 166528 w 848417"/>
                    <a:gd name="connsiteY25" fmla="*/ 1008103 h 1809644"/>
                    <a:gd name="connsiteX26" fmla="*/ 105 w 848417"/>
                    <a:gd name="connsiteY26" fmla="*/ 1013842 h 1809644"/>
                    <a:gd name="connsiteX27" fmla="*/ 111053 w 848417"/>
                    <a:gd name="connsiteY27" fmla="*/ 493531 h 1809644"/>
                    <a:gd name="connsiteX28" fmla="*/ 223914 w 848417"/>
                    <a:gd name="connsiteY28" fmla="*/ 418927 h 1809644"/>
                    <a:gd name="connsiteX29" fmla="*/ 426758 w 848417"/>
                    <a:gd name="connsiteY29" fmla="*/ 0 h 1809644"/>
                    <a:gd name="connsiteX30" fmla="*/ 610397 w 848417"/>
                    <a:gd name="connsiteY30" fmla="*/ 183639 h 1809644"/>
                    <a:gd name="connsiteX31" fmla="*/ 426758 w 848417"/>
                    <a:gd name="connsiteY31" fmla="*/ 367278 h 1809644"/>
                    <a:gd name="connsiteX32" fmla="*/ 243119 w 848417"/>
                    <a:gd name="connsiteY32" fmla="*/ 183639 h 1809644"/>
                    <a:gd name="connsiteX33" fmla="*/ 426758 w 848417"/>
                    <a:gd name="connsiteY33"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82685 w 848417"/>
                    <a:gd name="connsiteY4" fmla="*/ 814900 h 1809644"/>
                    <a:gd name="connsiteX5" fmla="*/ 403250 w 848417"/>
                    <a:gd name="connsiteY5" fmla="*/ 849571 h 1809644"/>
                    <a:gd name="connsiteX6" fmla="*/ 426759 w 848417"/>
                    <a:gd name="connsiteY6" fmla="*/ 869420 h 1809644"/>
                    <a:gd name="connsiteX7" fmla="*/ 470832 w 848417"/>
                    <a:gd name="connsiteY7" fmla="*/ 814900 h 1809644"/>
                    <a:gd name="connsiteX8" fmla="*/ 440224 w 848417"/>
                    <a:gd name="connsiteY8" fmla="*/ 485879 h 1809644"/>
                    <a:gd name="connsiteX9" fmla="*/ 460176 w 848417"/>
                    <a:gd name="connsiteY9" fmla="*/ 436847 h 1809644"/>
                    <a:gd name="connsiteX10" fmla="*/ 466790 w 848417"/>
                    <a:gd name="connsiteY10" fmla="*/ 419621 h 1809644"/>
                    <a:gd name="connsiteX11" fmla="*/ 629603 w 848417"/>
                    <a:gd name="connsiteY11" fmla="*/ 418927 h 1809644"/>
                    <a:gd name="connsiteX12" fmla="*/ 742464 w 848417"/>
                    <a:gd name="connsiteY12" fmla="*/ 493531 h 1809644"/>
                    <a:gd name="connsiteX13" fmla="*/ 842998 w 848417"/>
                    <a:gd name="connsiteY13" fmla="*/ 983690 h 1809644"/>
                    <a:gd name="connsiteX14" fmla="*/ 718799 w 848417"/>
                    <a:gd name="connsiteY14" fmla="*/ 1016909 h 1809644"/>
                    <a:gd name="connsiteX15" fmla="*/ 642993 w 848417"/>
                    <a:gd name="connsiteY15" fmla="*/ 686709 h 1809644"/>
                    <a:gd name="connsiteX16" fmla="*/ 642729 w 848417"/>
                    <a:gd name="connsiteY16" fmla="*/ 1719321 h 1809644"/>
                    <a:gd name="connsiteX17" fmla="*/ 459354 w 848417"/>
                    <a:gd name="connsiteY17" fmla="*/ 1729270 h 1809644"/>
                    <a:gd name="connsiteX18" fmla="*/ 459352 w 848417"/>
                    <a:gd name="connsiteY18" fmla="*/ 1120965 h 1809644"/>
                    <a:gd name="connsiteX19" fmla="*/ 426759 w 848417"/>
                    <a:gd name="connsiteY19" fmla="*/ 1120006 h 1809644"/>
                    <a:gd name="connsiteX20" fmla="*/ 394165 w 848417"/>
                    <a:gd name="connsiteY20" fmla="*/ 1120965 h 1809644"/>
                    <a:gd name="connsiteX21" fmla="*/ 394163 w 848417"/>
                    <a:gd name="connsiteY21" fmla="*/ 1729270 h 1809644"/>
                    <a:gd name="connsiteX22" fmla="*/ 208611 w 848417"/>
                    <a:gd name="connsiteY22" fmla="*/ 1719321 h 1809644"/>
                    <a:gd name="connsiteX23" fmla="*/ 210525 w 848417"/>
                    <a:gd name="connsiteY23" fmla="*/ 749860 h 1809644"/>
                    <a:gd name="connsiteX24" fmla="*/ 166528 w 848417"/>
                    <a:gd name="connsiteY24" fmla="*/ 1008103 h 1809644"/>
                    <a:gd name="connsiteX25" fmla="*/ 105 w 848417"/>
                    <a:gd name="connsiteY25" fmla="*/ 1013842 h 1809644"/>
                    <a:gd name="connsiteX26" fmla="*/ 111053 w 848417"/>
                    <a:gd name="connsiteY26" fmla="*/ 493531 h 1809644"/>
                    <a:gd name="connsiteX27" fmla="*/ 223914 w 848417"/>
                    <a:gd name="connsiteY27" fmla="*/ 418927 h 1809644"/>
                    <a:gd name="connsiteX28" fmla="*/ 426758 w 848417"/>
                    <a:gd name="connsiteY28" fmla="*/ 0 h 1809644"/>
                    <a:gd name="connsiteX29" fmla="*/ 610397 w 848417"/>
                    <a:gd name="connsiteY29" fmla="*/ 183639 h 1809644"/>
                    <a:gd name="connsiteX30" fmla="*/ 426758 w 848417"/>
                    <a:gd name="connsiteY30" fmla="*/ 367278 h 1809644"/>
                    <a:gd name="connsiteX31" fmla="*/ 243119 w 848417"/>
                    <a:gd name="connsiteY31" fmla="*/ 183639 h 1809644"/>
                    <a:gd name="connsiteX32" fmla="*/ 426758 w 848417"/>
                    <a:gd name="connsiteY32"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82685 w 848417"/>
                    <a:gd name="connsiteY4" fmla="*/ 814900 h 1809644"/>
                    <a:gd name="connsiteX5" fmla="*/ 426759 w 848417"/>
                    <a:gd name="connsiteY5" fmla="*/ 869420 h 1809644"/>
                    <a:gd name="connsiteX6" fmla="*/ 470832 w 848417"/>
                    <a:gd name="connsiteY6" fmla="*/ 814900 h 1809644"/>
                    <a:gd name="connsiteX7" fmla="*/ 440224 w 848417"/>
                    <a:gd name="connsiteY7" fmla="*/ 485879 h 1809644"/>
                    <a:gd name="connsiteX8" fmla="*/ 460176 w 848417"/>
                    <a:gd name="connsiteY8" fmla="*/ 436847 h 1809644"/>
                    <a:gd name="connsiteX9" fmla="*/ 466790 w 848417"/>
                    <a:gd name="connsiteY9" fmla="*/ 419621 h 1809644"/>
                    <a:gd name="connsiteX10" fmla="*/ 629603 w 848417"/>
                    <a:gd name="connsiteY10" fmla="*/ 418927 h 1809644"/>
                    <a:gd name="connsiteX11" fmla="*/ 742464 w 848417"/>
                    <a:gd name="connsiteY11" fmla="*/ 493531 h 1809644"/>
                    <a:gd name="connsiteX12" fmla="*/ 842998 w 848417"/>
                    <a:gd name="connsiteY12" fmla="*/ 983690 h 1809644"/>
                    <a:gd name="connsiteX13" fmla="*/ 718799 w 848417"/>
                    <a:gd name="connsiteY13" fmla="*/ 1016909 h 1809644"/>
                    <a:gd name="connsiteX14" fmla="*/ 642993 w 848417"/>
                    <a:gd name="connsiteY14" fmla="*/ 686709 h 1809644"/>
                    <a:gd name="connsiteX15" fmla="*/ 642729 w 848417"/>
                    <a:gd name="connsiteY15" fmla="*/ 1719321 h 1809644"/>
                    <a:gd name="connsiteX16" fmla="*/ 459354 w 848417"/>
                    <a:gd name="connsiteY16" fmla="*/ 1729270 h 1809644"/>
                    <a:gd name="connsiteX17" fmla="*/ 459352 w 848417"/>
                    <a:gd name="connsiteY17" fmla="*/ 1120965 h 1809644"/>
                    <a:gd name="connsiteX18" fmla="*/ 426759 w 848417"/>
                    <a:gd name="connsiteY18" fmla="*/ 1120006 h 1809644"/>
                    <a:gd name="connsiteX19" fmla="*/ 394165 w 848417"/>
                    <a:gd name="connsiteY19" fmla="*/ 1120965 h 1809644"/>
                    <a:gd name="connsiteX20" fmla="*/ 394163 w 848417"/>
                    <a:gd name="connsiteY20" fmla="*/ 1729270 h 1809644"/>
                    <a:gd name="connsiteX21" fmla="*/ 208611 w 848417"/>
                    <a:gd name="connsiteY21" fmla="*/ 1719321 h 1809644"/>
                    <a:gd name="connsiteX22" fmla="*/ 210525 w 848417"/>
                    <a:gd name="connsiteY22" fmla="*/ 749860 h 1809644"/>
                    <a:gd name="connsiteX23" fmla="*/ 166528 w 848417"/>
                    <a:gd name="connsiteY23" fmla="*/ 1008103 h 1809644"/>
                    <a:gd name="connsiteX24" fmla="*/ 105 w 848417"/>
                    <a:gd name="connsiteY24" fmla="*/ 1013842 h 1809644"/>
                    <a:gd name="connsiteX25" fmla="*/ 111053 w 848417"/>
                    <a:gd name="connsiteY25" fmla="*/ 493531 h 1809644"/>
                    <a:gd name="connsiteX26" fmla="*/ 223914 w 848417"/>
                    <a:gd name="connsiteY26" fmla="*/ 418927 h 1809644"/>
                    <a:gd name="connsiteX27" fmla="*/ 426758 w 848417"/>
                    <a:gd name="connsiteY27" fmla="*/ 0 h 1809644"/>
                    <a:gd name="connsiteX28" fmla="*/ 610397 w 848417"/>
                    <a:gd name="connsiteY28" fmla="*/ 183639 h 1809644"/>
                    <a:gd name="connsiteX29" fmla="*/ 426758 w 848417"/>
                    <a:gd name="connsiteY29" fmla="*/ 367278 h 1809644"/>
                    <a:gd name="connsiteX30" fmla="*/ 243119 w 848417"/>
                    <a:gd name="connsiteY30" fmla="*/ 183639 h 1809644"/>
                    <a:gd name="connsiteX31" fmla="*/ 426758 w 848417"/>
                    <a:gd name="connsiteY31"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82685 w 848417"/>
                    <a:gd name="connsiteY4" fmla="*/ 814900 h 1809644"/>
                    <a:gd name="connsiteX5" fmla="*/ 426759 w 848417"/>
                    <a:gd name="connsiteY5" fmla="*/ 869420 h 1809644"/>
                    <a:gd name="connsiteX6" fmla="*/ 470832 w 848417"/>
                    <a:gd name="connsiteY6" fmla="*/ 814900 h 1809644"/>
                    <a:gd name="connsiteX7" fmla="*/ 440224 w 848417"/>
                    <a:gd name="connsiteY7" fmla="*/ 485879 h 1809644"/>
                    <a:gd name="connsiteX8" fmla="*/ 460176 w 848417"/>
                    <a:gd name="connsiteY8" fmla="*/ 436847 h 1809644"/>
                    <a:gd name="connsiteX9" fmla="*/ 466790 w 848417"/>
                    <a:gd name="connsiteY9" fmla="*/ 419621 h 1809644"/>
                    <a:gd name="connsiteX10" fmla="*/ 629603 w 848417"/>
                    <a:gd name="connsiteY10" fmla="*/ 418927 h 1809644"/>
                    <a:gd name="connsiteX11" fmla="*/ 742464 w 848417"/>
                    <a:gd name="connsiteY11" fmla="*/ 493531 h 1809644"/>
                    <a:gd name="connsiteX12" fmla="*/ 842998 w 848417"/>
                    <a:gd name="connsiteY12" fmla="*/ 983690 h 1809644"/>
                    <a:gd name="connsiteX13" fmla="*/ 718799 w 848417"/>
                    <a:gd name="connsiteY13" fmla="*/ 1016909 h 1809644"/>
                    <a:gd name="connsiteX14" fmla="*/ 642993 w 848417"/>
                    <a:gd name="connsiteY14" fmla="*/ 686709 h 1809644"/>
                    <a:gd name="connsiteX15" fmla="*/ 642729 w 848417"/>
                    <a:gd name="connsiteY15" fmla="*/ 1719321 h 1809644"/>
                    <a:gd name="connsiteX16" fmla="*/ 459354 w 848417"/>
                    <a:gd name="connsiteY16" fmla="*/ 1729270 h 1809644"/>
                    <a:gd name="connsiteX17" fmla="*/ 459352 w 848417"/>
                    <a:gd name="connsiteY17" fmla="*/ 1120965 h 1809644"/>
                    <a:gd name="connsiteX18" fmla="*/ 426759 w 848417"/>
                    <a:gd name="connsiteY18" fmla="*/ 1120006 h 1809644"/>
                    <a:gd name="connsiteX19" fmla="*/ 394165 w 848417"/>
                    <a:gd name="connsiteY19" fmla="*/ 1120965 h 1809644"/>
                    <a:gd name="connsiteX20" fmla="*/ 394163 w 848417"/>
                    <a:gd name="connsiteY20" fmla="*/ 1729270 h 1809644"/>
                    <a:gd name="connsiteX21" fmla="*/ 208611 w 848417"/>
                    <a:gd name="connsiteY21" fmla="*/ 1719321 h 1809644"/>
                    <a:gd name="connsiteX22" fmla="*/ 210525 w 848417"/>
                    <a:gd name="connsiteY22" fmla="*/ 749860 h 1809644"/>
                    <a:gd name="connsiteX23" fmla="*/ 166528 w 848417"/>
                    <a:gd name="connsiteY23" fmla="*/ 1008103 h 1809644"/>
                    <a:gd name="connsiteX24" fmla="*/ 105 w 848417"/>
                    <a:gd name="connsiteY24" fmla="*/ 1013842 h 1809644"/>
                    <a:gd name="connsiteX25" fmla="*/ 111053 w 848417"/>
                    <a:gd name="connsiteY25" fmla="*/ 493531 h 1809644"/>
                    <a:gd name="connsiteX26" fmla="*/ 223914 w 848417"/>
                    <a:gd name="connsiteY26" fmla="*/ 418927 h 1809644"/>
                    <a:gd name="connsiteX27" fmla="*/ 426758 w 848417"/>
                    <a:gd name="connsiteY27" fmla="*/ 0 h 1809644"/>
                    <a:gd name="connsiteX28" fmla="*/ 610397 w 848417"/>
                    <a:gd name="connsiteY28" fmla="*/ 183639 h 1809644"/>
                    <a:gd name="connsiteX29" fmla="*/ 426758 w 848417"/>
                    <a:gd name="connsiteY29" fmla="*/ 367278 h 1809644"/>
                    <a:gd name="connsiteX30" fmla="*/ 243119 w 848417"/>
                    <a:gd name="connsiteY30" fmla="*/ 183639 h 1809644"/>
                    <a:gd name="connsiteX31" fmla="*/ 426758 w 848417"/>
                    <a:gd name="connsiteY31"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82685 w 848417"/>
                    <a:gd name="connsiteY4" fmla="*/ 814900 h 1809644"/>
                    <a:gd name="connsiteX5" fmla="*/ 426759 w 848417"/>
                    <a:gd name="connsiteY5" fmla="*/ 869420 h 1809644"/>
                    <a:gd name="connsiteX6" fmla="*/ 470832 w 848417"/>
                    <a:gd name="connsiteY6" fmla="*/ 814900 h 1809644"/>
                    <a:gd name="connsiteX7" fmla="*/ 440224 w 848417"/>
                    <a:gd name="connsiteY7" fmla="*/ 485879 h 1809644"/>
                    <a:gd name="connsiteX8" fmla="*/ 460176 w 848417"/>
                    <a:gd name="connsiteY8" fmla="*/ 436847 h 1809644"/>
                    <a:gd name="connsiteX9" fmla="*/ 466790 w 848417"/>
                    <a:gd name="connsiteY9" fmla="*/ 419621 h 1809644"/>
                    <a:gd name="connsiteX10" fmla="*/ 629603 w 848417"/>
                    <a:gd name="connsiteY10" fmla="*/ 418927 h 1809644"/>
                    <a:gd name="connsiteX11" fmla="*/ 742464 w 848417"/>
                    <a:gd name="connsiteY11" fmla="*/ 493531 h 1809644"/>
                    <a:gd name="connsiteX12" fmla="*/ 842998 w 848417"/>
                    <a:gd name="connsiteY12" fmla="*/ 983690 h 1809644"/>
                    <a:gd name="connsiteX13" fmla="*/ 718799 w 848417"/>
                    <a:gd name="connsiteY13" fmla="*/ 1016909 h 1809644"/>
                    <a:gd name="connsiteX14" fmla="*/ 642993 w 848417"/>
                    <a:gd name="connsiteY14" fmla="*/ 686709 h 1809644"/>
                    <a:gd name="connsiteX15" fmla="*/ 642729 w 848417"/>
                    <a:gd name="connsiteY15" fmla="*/ 1719321 h 1809644"/>
                    <a:gd name="connsiteX16" fmla="*/ 459354 w 848417"/>
                    <a:gd name="connsiteY16" fmla="*/ 1729270 h 1809644"/>
                    <a:gd name="connsiteX17" fmla="*/ 459352 w 848417"/>
                    <a:gd name="connsiteY17" fmla="*/ 1120965 h 1809644"/>
                    <a:gd name="connsiteX18" fmla="*/ 426759 w 848417"/>
                    <a:gd name="connsiteY18" fmla="*/ 1120006 h 1809644"/>
                    <a:gd name="connsiteX19" fmla="*/ 394165 w 848417"/>
                    <a:gd name="connsiteY19" fmla="*/ 1120965 h 1809644"/>
                    <a:gd name="connsiteX20" fmla="*/ 394163 w 848417"/>
                    <a:gd name="connsiteY20" fmla="*/ 1729270 h 1809644"/>
                    <a:gd name="connsiteX21" fmla="*/ 208611 w 848417"/>
                    <a:gd name="connsiteY21" fmla="*/ 1719321 h 1809644"/>
                    <a:gd name="connsiteX22" fmla="*/ 210525 w 848417"/>
                    <a:gd name="connsiteY22" fmla="*/ 749860 h 1809644"/>
                    <a:gd name="connsiteX23" fmla="*/ 166528 w 848417"/>
                    <a:gd name="connsiteY23" fmla="*/ 1008103 h 1809644"/>
                    <a:gd name="connsiteX24" fmla="*/ 105 w 848417"/>
                    <a:gd name="connsiteY24" fmla="*/ 1013842 h 1809644"/>
                    <a:gd name="connsiteX25" fmla="*/ 111053 w 848417"/>
                    <a:gd name="connsiteY25" fmla="*/ 493531 h 1809644"/>
                    <a:gd name="connsiteX26" fmla="*/ 223914 w 848417"/>
                    <a:gd name="connsiteY26" fmla="*/ 418927 h 1809644"/>
                    <a:gd name="connsiteX27" fmla="*/ 426758 w 848417"/>
                    <a:gd name="connsiteY27" fmla="*/ 0 h 1809644"/>
                    <a:gd name="connsiteX28" fmla="*/ 610397 w 848417"/>
                    <a:gd name="connsiteY28" fmla="*/ 183639 h 1809644"/>
                    <a:gd name="connsiteX29" fmla="*/ 426758 w 848417"/>
                    <a:gd name="connsiteY29" fmla="*/ 367278 h 1809644"/>
                    <a:gd name="connsiteX30" fmla="*/ 243119 w 848417"/>
                    <a:gd name="connsiteY30" fmla="*/ 183639 h 1809644"/>
                    <a:gd name="connsiteX31" fmla="*/ 426758 w 848417"/>
                    <a:gd name="connsiteY31"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82685 w 848417"/>
                    <a:gd name="connsiteY4" fmla="*/ 814900 h 1809644"/>
                    <a:gd name="connsiteX5" fmla="*/ 426759 w 848417"/>
                    <a:gd name="connsiteY5" fmla="*/ 869420 h 1809644"/>
                    <a:gd name="connsiteX6" fmla="*/ 470832 w 848417"/>
                    <a:gd name="connsiteY6" fmla="*/ 814900 h 1809644"/>
                    <a:gd name="connsiteX7" fmla="*/ 440224 w 848417"/>
                    <a:gd name="connsiteY7" fmla="*/ 485879 h 1809644"/>
                    <a:gd name="connsiteX8" fmla="*/ 460176 w 848417"/>
                    <a:gd name="connsiteY8" fmla="*/ 436847 h 1809644"/>
                    <a:gd name="connsiteX9" fmla="*/ 466790 w 848417"/>
                    <a:gd name="connsiteY9" fmla="*/ 419621 h 1809644"/>
                    <a:gd name="connsiteX10" fmla="*/ 629603 w 848417"/>
                    <a:gd name="connsiteY10" fmla="*/ 418927 h 1809644"/>
                    <a:gd name="connsiteX11" fmla="*/ 742464 w 848417"/>
                    <a:gd name="connsiteY11" fmla="*/ 493531 h 1809644"/>
                    <a:gd name="connsiteX12" fmla="*/ 842998 w 848417"/>
                    <a:gd name="connsiteY12" fmla="*/ 983690 h 1809644"/>
                    <a:gd name="connsiteX13" fmla="*/ 718799 w 848417"/>
                    <a:gd name="connsiteY13" fmla="*/ 1016909 h 1809644"/>
                    <a:gd name="connsiteX14" fmla="*/ 642993 w 848417"/>
                    <a:gd name="connsiteY14" fmla="*/ 686709 h 1809644"/>
                    <a:gd name="connsiteX15" fmla="*/ 642729 w 848417"/>
                    <a:gd name="connsiteY15" fmla="*/ 1719321 h 1809644"/>
                    <a:gd name="connsiteX16" fmla="*/ 459354 w 848417"/>
                    <a:gd name="connsiteY16" fmla="*/ 1729270 h 1809644"/>
                    <a:gd name="connsiteX17" fmla="*/ 459352 w 848417"/>
                    <a:gd name="connsiteY17" fmla="*/ 1120965 h 1809644"/>
                    <a:gd name="connsiteX18" fmla="*/ 426759 w 848417"/>
                    <a:gd name="connsiteY18" fmla="*/ 1120006 h 1809644"/>
                    <a:gd name="connsiteX19" fmla="*/ 394165 w 848417"/>
                    <a:gd name="connsiteY19" fmla="*/ 1120965 h 1809644"/>
                    <a:gd name="connsiteX20" fmla="*/ 394163 w 848417"/>
                    <a:gd name="connsiteY20" fmla="*/ 1729270 h 1809644"/>
                    <a:gd name="connsiteX21" fmla="*/ 208611 w 848417"/>
                    <a:gd name="connsiteY21" fmla="*/ 1719321 h 1809644"/>
                    <a:gd name="connsiteX22" fmla="*/ 210525 w 848417"/>
                    <a:gd name="connsiteY22" fmla="*/ 749860 h 1809644"/>
                    <a:gd name="connsiteX23" fmla="*/ 166528 w 848417"/>
                    <a:gd name="connsiteY23" fmla="*/ 1008103 h 1809644"/>
                    <a:gd name="connsiteX24" fmla="*/ 105 w 848417"/>
                    <a:gd name="connsiteY24" fmla="*/ 1013842 h 1809644"/>
                    <a:gd name="connsiteX25" fmla="*/ 111053 w 848417"/>
                    <a:gd name="connsiteY25" fmla="*/ 493531 h 1809644"/>
                    <a:gd name="connsiteX26" fmla="*/ 223914 w 848417"/>
                    <a:gd name="connsiteY26" fmla="*/ 418927 h 1809644"/>
                    <a:gd name="connsiteX27" fmla="*/ 426758 w 848417"/>
                    <a:gd name="connsiteY27" fmla="*/ 0 h 1809644"/>
                    <a:gd name="connsiteX28" fmla="*/ 610397 w 848417"/>
                    <a:gd name="connsiteY28" fmla="*/ 183639 h 1809644"/>
                    <a:gd name="connsiteX29" fmla="*/ 426758 w 848417"/>
                    <a:gd name="connsiteY29" fmla="*/ 367278 h 1809644"/>
                    <a:gd name="connsiteX30" fmla="*/ 243119 w 848417"/>
                    <a:gd name="connsiteY30" fmla="*/ 183639 h 1809644"/>
                    <a:gd name="connsiteX31" fmla="*/ 426758 w 848417"/>
                    <a:gd name="connsiteY31"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82685 w 848417"/>
                    <a:gd name="connsiteY4" fmla="*/ 814900 h 1809644"/>
                    <a:gd name="connsiteX5" fmla="*/ 426759 w 848417"/>
                    <a:gd name="connsiteY5" fmla="*/ 869420 h 1809644"/>
                    <a:gd name="connsiteX6" fmla="*/ 470832 w 848417"/>
                    <a:gd name="connsiteY6" fmla="*/ 814900 h 1809644"/>
                    <a:gd name="connsiteX7" fmla="*/ 440224 w 848417"/>
                    <a:gd name="connsiteY7" fmla="*/ 485879 h 1809644"/>
                    <a:gd name="connsiteX8" fmla="*/ 460176 w 848417"/>
                    <a:gd name="connsiteY8" fmla="*/ 436847 h 1809644"/>
                    <a:gd name="connsiteX9" fmla="*/ 466790 w 848417"/>
                    <a:gd name="connsiteY9" fmla="*/ 419621 h 1809644"/>
                    <a:gd name="connsiteX10" fmla="*/ 629603 w 848417"/>
                    <a:gd name="connsiteY10" fmla="*/ 418927 h 1809644"/>
                    <a:gd name="connsiteX11" fmla="*/ 742464 w 848417"/>
                    <a:gd name="connsiteY11" fmla="*/ 493531 h 1809644"/>
                    <a:gd name="connsiteX12" fmla="*/ 842998 w 848417"/>
                    <a:gd name="connsiteY12" fmla="*/ 983690 h 1809644"/>
                    <a:gd name="connsiteX13" fmla="*/ 718799 w 848417"/>
                    <a:gd name="connsiteY13" fmla="*/ 1016909 h 1809644"/>
                    <a:gd name="connsiteX14" fmla="*/ 642993 w 848417"/>
                    <a:gd name="connsiteY14" fmla="*/ 686709 h 1809644"/>
                    <a:gd name="connsiteX15" fmla="*/ 642729 w 848417"/>
                    <a:gd name="connsiteY15" fmla="*/ 1719321 h 1809644"/>
                    <a:gd name="connsiteX16" fmla="*/ 459354 w 848417"/>
                    <a:gd name="connsiteY16" fmla="*/ 1729270 h 1809644"/>
                    <a:gd name="connsiteX17" fmla="*/ 459352 w 848417"/>
                    <a:gd name="connsiteY17" fmla="*/ 1120965 h 1809644"/>
                    <a:gd name="connsiteX18" fmla="*/ 426759 w 848417"/>
                    <a:gd name="connsiteY18" fmla="*/ 1120006 h 1809644"/>
                    <a:gd name="connsiteX19" fmla="*/ 394165 w 848417"/>
                    <a:gd name="connsiteY19" fmla="*/ 1120965 h 1809644"/>
                    <a:gd name="connsiteX20" fmla="*/ 394163 w 848417"/>
                    <a:gd name="connsiteY20" fmla="*/ 1729270 h 1809644"/>
                    <a:gd name="connsiteX21" fmla="*/ 208611 w 848417"/>
                    <a:gd name="connsiteY21" fmla="*/ 1719321 h 1809644"/>
                    <a:gd name="connsiteX22" fmla="*/ 210525 w 848417"/>
                    <a:gd name="connsiteY22" fmla="*/ 749860 h 1809644"/>
                    <a:gd name="connsiteX23" fmla="*/ 166528 w 848417"/>
                    <a:gd name="connsiteY23" fmla="*/ 1008103 h 1809644"/>
                    <a:gd name="connsiteX24" fmla="*/ 105 w 848417"/>
                    <a:gd name="connsiteY24" fmla="*/ 1013842 h 1809644"/>
                    <a:gd name="connsiteX25" fmla="*/ 111053 w 848417"/>
                    <a:gd name="connsiteY25" fmla="*/ 493531 h 1809644"/>
                    <a:gd name="connsiteX26" fmla="*/ 223914 w 848417"/>
                    <a:gd name="connsiteY26" fmla="*/ 418927 h 1809644"/>
                    <a:gd name="connsiteX27" fmla="*/ 426758 w 848417"/>
                    <a:gd name="connsiteY27" fmla="*/ 0 h 1809644"/>
                    <a:gd name="connsiteX28" fmla="*/ 610397 w 848417"/>
                    <a:gd name="connsiteY28" fmla="*/ 183639 h 1809644"/>
                    <a:gd name="connsiteX29" fmla="*/ 426758 w 848417"/>
                    <a:gd name="connsiteY29" fmla="*/ 367278 h 1809644"/>
                    <a:gd name="connsiteX30" fmla="*/ 243119 w 848417"/>
                    <a:gd name="connsiteY30" fmla="*/ 183639 h 1809644"/>
                    <a:gd name="connsiteX31" fmla="*/ 426758 w 848417"/>
                    <a:gd name="connsiteY31"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79938 w 848417"/>
                    <a:gd name="connsiteY4" fmla="*/ 828628 h 1809644"/>
                    <a:gd name="connsiteX5" fmla="*/ 426759 w 848417"/>
                    <a:gd name="connsiteY5" fmla="*/ 869420 h 1809644"/>
                    <a:gd name="connsiteX6" fmla="*/ 470832 w 848417"/>
                    <a:gd name="connsiteY6" fmla="*/ 814900 h 1809644"/>
                    <a:gd name="connsiteX7" fmla="*/ 440224 w 848417"/>
                    <a:gd name="connsiteY7" fmla="*/ 485879 h 1809644"/>
                    <a:gd name="connsiteX8" fmla="*/ 460176 w 848417"/>
                    <a:gd name="connsiteY8" fmla="*/ 436847 h 1809644"/>
                    <a:gd name="connsiteX9" fmla="*/ 466790 w 848417"/>
                    <a:gd name="connsiteY9" fmla="*/ 419621 h 1809644"/>
                    <a:gd name="connsiteX10" fmla="*/ 629603 w 848417"/>
                    <a:gd name="connsiteY10" fmla="*/ 418927 h 1809644"/>
                    <a:gd name="connsiteX11" fmla="*/ 742464 w 848417"/>
                    <a:gd name="connsiteY11" fmla="*/ 493531 h 1809644"/>
                    <a:gd name="connsiteX12" fmla="*/ 842998 w 848417"/>
                    <a:gd name="connsiteY12" fmla="*/ 983690 h 1809644"/>
                    <a:gd name="connsiteX13" fmla="*/ 718799 w 848417"/>
                    <a:gd name="connsiteY13" fmla="*/ 1016909 h 1809644"/>
                    <a:gd name="connsiteX14" fmla="*/ 642993 w 848417"/>
                    <a:gd name="connsiteY14" fmla="*/ 686709 h 1809644"/>
                    <a:gd name="connsiteX15" fmla="*/ 642729 w 848417"/>
                    <a:gd name="connsiteY15" fmla="*/ 1719321 h 1809644"/>
                    <a:gd name="connsiteX16" fmla="*/ 459354 w 848417"/>
                    <a:gd name="connsiteY16" fmla="*/ 1729270 h 1809644"/>
                    <a:gd name="connsiteX17" fmla="*/ 459352 w 848417"/>
                    <a:gd name="connsiteY17" fmla="*/ 1120965 h 1809644"/>
                    <a:gd name="connsiteX18" fmla="*/ 426759 w 848417"/>
                    <a:gd name="connsiteY18" fmla="*/ 1120006 h 1809644"/>
                    <a:gd name="connsiteX19" fmla="*/ 394165 w 848417"/>
                    <a:gd name="connsiteY19" fmla="*/ 1120965 h 1809644"/>
                    <a:gd name="connsiteX20" fmla="*/ 394163 w 848417"/>
                    <a:gd name="connsiteY20" fmla="*/ 1729270 h 1809644"/>
                    <a:gd name="connsiteX21" fmla="*/ 208611 w 848417"/>
                    <a:gd name="connsiteY21" fmla="*/ 1719321 h 1809644"/>
                    <a:gd name="connsiteX22" fmla="*/ 210525 w 848417"/>
                    <a:gd name="connsiteY22" fmla="*/ 749860 h 1809644"/>
                    <a:gd name="connsiteX23" fmla="*/ 166528 w 848417"/>
                    <a:gd name="connsiteY23" fmla="*/ 1008103 h 1809644"/>
                    <a:gd name="connsiteX24" fmla="*/ 105 w 848417"/>
                    <a:gd name="connsiteY24" fmla="*/ 1013842 h 1809644"/>
                    <a:gd name="connsiteX25" fmla="*/ 111053 w 848417"/>
                    <a:gd name="connsiteY25" fmla="*/ 493531 h 1809644"/>
                    <a:gd name="connsiteX26" fmla="*/ 223914 w 848417"/>
                    <a:gd name="connsiteY26" fmla="*/ 418927 h 1809644"/>
                    <a:gd name="connsiteX27" fmla="*/ 426758 w 848417"/>
                    <a:gd name="connsiteY27" fmla="*/ 0 h 1809644"/>
                    <a:gd name="connsiteX28" fmla="*/ 610397 w 848417"/>
                    <a:gd name="connsiteY28" fmla="*/ 183639 h 1809644"/>
                    <a:gd name="connsiteX29" fmla="*/ 426758 w 848417"/>
                    <a:gd name="connsiteY29" fmla="*/ 367278 h 1809644"/>
                    <a:gd name="connsiteX30" fmla="*/ 243119 w 848417"/>
                    <a:gd name="connsiteY30" fmla="*/ 183639 h 1809644"/>
                    <a:gd name="connsiteX31" fmla="*/ 426758 w 848417"/>
                    <a:gd name="connsiteY31"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79938 w 848417"/>
                    <a:gd name="connsiteY4" fmla="*/ 828628 h 1809644"/>
                    <a:gd name="connsiteX5" fmla="*/ 426759 w 848417"/>
                    <a:gd name="connsiteY5" fmla="*/ 869420 h 1809644"/>
                    <a:gd name="connsiteX6" fmla="*/ 473577 w 848417"/>
                    <a:gd name="connsiteY6" fmla="*/ 828628 h 1809644"/>
                    <a:gd name="connsiteX7" fmla="*/ 440224 w 848417"/>
                    <a:gd name="connsiteY7" fmla="*/ 485879 h 1809644"/>
                    <a:gd name="connsiteX8" fmla="*/ 460176 w 848417"/>
                    <a:gd name="connsiteY8" fmla="*/ 436847 h 1809644"/>
                    <a:gd name="connsiteX9" fmla="*/ 466790 w 848417"/>
                    <a:gd name="connsiteY9" fmla="*/ 419621 h 1809644"/>
                    <a:gd name="connsiteX10" fmla="*/ 629603 w 848417"/>
                    <a:gd name="connsiteY10" fmla="*/ 418927 h 1809644"/>
                    <a:gd name="connsiteX11" fmla="*/ 742464 w 848417"/>
                    <a:gd name="connsiteY11" fmla="*/ 493531 h 1809644"/>
                    <a:gd name="connsiteX12" fmla="*/ 842998 w 848417"/>
                    <a:gd name="connsiteY12" fmla="*/ 983690 h 1809644"/>
                    <a:gd name="connsiteX13" fmla="*/ 718799 w 848417"/>
                    <a:gd name="connsiteY13" fmla="*/ 1016909 h 1809644"/>
                    <a:gd name="connsiteX14" fmla="*/ 642993 w 848417"/>
                    <a:gd name="connsiteY14" fmla="*/ 686709 h 1809644"/>
                    <a:gd name="connsiteX15" fmla="*/ 642729 w 848417"/>
                    <a:gd name="connsiteY15" fmla="*/ 1719321 h 1809644"/>
                    <a:gd name="connsiteX16" fmla="*/ 459354 w 848417"/>
                    <a:gd name="connsiteY16" fmla="*/ 1729270 h 1809644"/>
                    <a:gd name="connsiteX17" fmla="*/ 459352 w 848417"/>
                    <a:gd name="connsiteY17" fmla="*/ 1120965 h 1809644"/>
                    <a:gd name="connsiteX18" fmla="*/ 426759 w 848417"/>
                    <a:gd name="connsiteY18" fmla="*/ 1120006 h 1809644"/>
                    <a:gd name="connsiteX19" fmla="*/ 394165 w 848417"/>
                    <a:gd name="connsiteY19" fmla="*/ 1120965 h 1809644"/>
                    <a:gd name="connsiteX20" fmla="*/ 394163 w 848417"/>
                    <a:gd name="connsiteY20" fmla="*/ 1729270 h 1809644"/>
                    <a:gd name="connsiteX21" fmla="*/ 208611 w 848417"/>
                    <a:gd name="connsiteY21" fmla="*/ 1719321 h 1809644"/>
                    <a:gd name="connsiteX22" fmla="*/ 210525 w 848417"/>
                    <a:gd name="connsiteY22" fmla="*/ 749860 h 1809644"/>
                    <a:gd name="connsiteX23" fmla="*/ 166528 w 848417"/>
                    <a:gd name="connsiteY23" fmla="*/ 1008103 h 1809644"/>
                    <a:gd name="connsiteX24" fmla="*/ 105 w 848417"/>
                    <a:gd name="connsiteY24" fmla="*/ 1013842 h 1809644"/>
                    <a:gd name="connsiteX25" fmla="*/ 111053 w 848417"/>
                    <a:gd name="connsiteY25" fmla="*/ 493531 h 1809644"/>
                    <a:gd name="connsiteX26" fmla="*/ 223914 w 848417"/>
                    <a:gd name="connsiteY26" fmla="*/ 418927 h 1809644"/>
                    <a:gd name="connsiteX27" fmla="*/ 426758 w 848417"/>
                    <a:gd name="connsiteY27" fmla="*/ 0 h 1809644"/>
                    <a:gd name="connsiteX28" fmla="*/ 610397 w 848417"/>
                    <a:gd name="connsiteY28" fmla="*/ 183639 h 1809644"/>
                    <a:gd name="connsiteX29" fmla="*/ 426758 w 848417"/>
                    <a:gd name="connsiteY29" fmla="*/ 367278 h 1809644"/>
                    <a:gd name="connsiteX30" fmla="*/ 243119 w 848417"/>
                    <a:gd name="connsiteY30" fmla="*/ 183639 h 1809644"/>
                    <a:gd name="connsiteX31" fmla="*/ 426758 w 848417"/>
                    <a:gd name="connsiteY31"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79938 w 848417"/>
                    <a:gd name="connsiteY4" fmla="*/ 828628 h 1809644"/>
                    <a:gd name="connsiteX5" fmla="*/ 421267 w 848417"/>
                    <a:gd name="connsiteY5" fmla="*/ 869419 h 1809644"/>
                    <a:gd name="connsiteX6" fmla="*/ 473577 w 848417"/>
                    <a:gd name="connsiteY6" fmla="*/ 828628 h 1809644"/>
                    <a:gd name="connsiteX7" fmla="*/ 440224 w 848417"/>
                    <a:gd name="connsiteY7" fmla="*/ 485879 h 1809644"/>
                    <a:gd name="connsiteX8" fmla="*/ 460176 w 848417"/>
                    <a:gd name="connsiteY8" fmla="*/ 436847 h 1809644"/>
                    <a:gd name="connsiteX9" fmla="*/ 466790 w 848417"/>
                    <a:gd name="connsiteY9" fmla="*/ 419621 h 1809644"/>
                    <a:gd name="connsiteX10" fmla="*/ 629603 w 848417"/>
                    <a:gd name="connsiteY10" fmla="*/ 418927 h 1809644"/>
                    <a:gd name="connsiteX11" fmla="*/ 742464 w 848417"/>
                    <a:gd name="connsiteY11" fmla="*/ 493531 h 1809644"/>
                    <a:gd name="connsiteX12" fmla="*/ 842998 w 848417"/>
                    <a:gd name="connsiteY12" fmla="*/ 983690 h 1809644"/>
                    <a:gd name="connsiteX13" fmla="*/ 718799 w 848417"/>
                    <a:gd name="connsiteY13" fmla="*/ 1016909 h 1809644"/>
                    <a:gd name="connsiteX14" fmla="*/ 642993 w 848417"/>
                    <a:gd name="connsiteY14" fmla="*/ 686709 h 1809644"/>
                    <a:gd name="connsiteX15" fmla="*/ 642729 w 848417"/>
                    <a:gd name="connsiteY15" fmla="*/ 1719321 h 1809644"/>
                    <a:gd name="connsiteX16" fmla="*/ 459354 w 848417"/>
                    <a:gd name="connsiteY16" fmla="*/ 1729270 h 1809644"/>
                    <a:gd name="connsiteX17" fmla="*/ 459352 w 848417"/>
                    <a:gd name="connsiteY17" fmla="*/ 1120965 h 1809644"/>
                    <a:gd name="connsiteX18" fmla="*/ 426759 w 848417"/>
                    <a:gd name="connsiteY18" fmla="*/ 1120006 h 1809644"/>
                    <a:gd name="connsiteX19" fmla="*/ 394165 w 848417"/>
                    <a:gd name="connsiteY19" fmla="*/ 1120965 h 1809644"/>
                    <a:gd name="connsiteX20" fmla="*/ 394163 w 848417"/>
                    <a:gd name="connsiteY20" fmla="*/ 1729270 h 1809644"/>
                    <a:gd name="connsiteX21" fmla="*/ 208611 w 848417"/>
                    <a:gd name="connsiteY21" fmla="*/ 1719321 h 1809644"/>
                    <a:gd name="connsiteX22" fmla="*/ 210525 w 848417"/>
                    <a:gd name="connsiteY22" fmla="*/ 749860 h 1809644"/>
                    <a:gd name="connsiteX23" fmla="*/ 166528 w 848417"/>
                    <a:gd name="connsiteY23" fmla="*/ 1008103 h 1809644"/>
                    <a:gd name="connsiteX24" fmla="*/ 105 w 848417"/>
                    <a:gd name="connsiteY24" fmla="*/ 1013842 h 1809644"/>
                    <a:gd name="connsiteX25" fmla="*/ 111053 w 848417"/>
                    <a:gd name="connsiteY25" fmla="*/ 493531 h 1809644"/>
                    <a:gd name="connsiteX26" fmla="*/ 223914 w 848417"/>
                    <a:gd name="connsiteY26" fmla="*/ 418927 h 1809644"/>
                    <a:gd name="connsiteX27" fmla="*/ 426758 w 848417"/>
                    <a:gd name="connsiteY27" fmla="*/ 0 h 1809644"/>
                    <a:gd name="connsiteX28" fmla="*/ 610397 w 848417"/>
                    <a:gd name="connsiteY28" fmla="*/ 183639 h 1809644"/>
                    <a:gd name="connsiteX29" fmla="*/ 426758 w 848417"/>
                    <a:gd name="connsiteY29" fmla="*/ 367278 h 1809644"/>
                    <a:gd name="connsiteX30" fmla="*/ 243119 w 848417"/>
                    <a:gd name="connsiteY30" fmla="*/ 183639 h 1809644"/>
                    <a:gd name="connsiteX31" fmla="*/ 426758 w 848417"/>
                    <a:gd name="connsiteY31"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79938 w 848417"/>
                    <a:gd name="connsiteY4" fmla="*/ 828628 h 1809644"/>
                    <a:gd name="connsiteX5" fmla="*/ 421267 w 848417"/>
                    <a:gd name="connsiteY5" fmla="*/ 869419 h 1809644"/>
                    <a:gd name="connsiteX6" fmla="*/ 473577 w 848417"/>
                    <a:gd name="connsiteY6" fmla="*/ 828628 h 1809644"/>
                    <a:gd name="connsiteX7" fmla="*/ 440224 w 848417"/>
                    <a:gd name="connsiteY7" fmla="*/ 485879 h 1809644"/>
                    <a:gd name="connsiteX8" fmla="*/ 460176 w 848417"/>
                    <a:gd name="connsiteY8" fmla="*/ 436847 h 1809644"/>
                    <a:gd name="connsiteX9" fmla="*/ 466790 w 848417"/>
                    <a:gd name="connsiteY9" fmla="*/ 419621 h 1809644"/>
                    <a:gd name="connsiteX10" fmla="*/ 629603 w 848417"/>
                    <a:gd name="connsiteY10" fmla="*/ 418927 h 1809644"/>
                    <a:gd name="connsiteX11" fmla="*/ 742464 w 848417"/>
                    <a:gd name="connsiteY11" fmla="*/ 493531 h 1809644"/>
                    <a:gd name="connsiteX12" fmla="*/ 842998 w 848417"/>
                    <a:gd name="connsiteY12" fmla="*/ 983690 h 1809644"/>
                    <a:gd name="connsiteX13" fmla="*/ 718799 w 848417"/>
                    <a:gd name="connsiteY13" fmla="*/ 1016909 h 1809644"/>
                    <a:gd name="connsiteX14" fmla="*/ 642993 w 848417"/>
                    <a:gd name="connsiteY14" fmla="*/ 686709 h 1809644"/>
                    <a:gd name="connsiteX15" fmla="*/ 642729 w 848417"/>
                    <a:gd name="connsiteY15" fmla="*/ 1719321 h 1809644"/>
                    <a:gd name="connsiteX16" fmla="*/ 459354 w 848417"/>
                    <a:gd name="connsiteY16" fmla="*/ 1729270 h 1809644"/>
                    <a:gd name="connsiteX17" fmla="*/ 459352 w 848417"/>
                    <a:gd name="connsiteY17" fmla="*/ 1120965 h 1809644"/>
                    <a:gd name="connsiteX18" fmla="*/ 426759 w 848417"/>
                    <a:gd name="connsiteY18" fmla="*/ 1120006 h 1809644"/>
                    <a:gd name="connsiteX19" fmla="*/ 394165 w 848417"/>
                    <a:gd name="connsiteY19" fmla="*/ 1120965 h 1809644"/>
                    <a:gd name="connsiteX20" fmla="*/ 394163 w 848417"/>
                    <a:gd name="connsiteY20" fmla="*/ 1729270 h 1809644"/>
                    <a:gd name="connsiteX21" fmla="*/ 208611 w 848417"/>
                    <a:gd name="connsiteY21" fmla="*/ 1719321 h 1809644"/>
                    <a:gd name="connsiteX22" fmla="*/ 210525 w 848417"/>
                    <a:gd name="connsiteY22" fmla="*/ 749860 h 1809644"/>
                    <a:gd name="connsiteX23" fmla="*/ 166528 w 848417"/>
                    <a:gd name="connsiteY23" fmla="*/ 1008103 h 1809644"/>
                    <a:gd name="connsiteX24" fmla="*/ 105 w 848417"/>
                    <a:gd name="connsiteY24" fmla="*/ 1013842 h 1809644"/>
                    <a:gd name="connsiteX25" fmla="*/ 111053 w 848417"/>
                    <a:gd name="connsiteY25" fmla="*/ 493531 h 1809644"/>
                    <a:gd name="connsiteX26" fmla="*/ 223914 w 848417"/>
                    <a:gd name="connsiteY26" fmla="*/ 418927 h 1809644"/>
                    <a:gd name="connsiteX27" fmla="*/ 426758 w 848417"/>
                    <a:gd name="connsiteY27" fmla="*/ 0 h 1809644"/>
                    <a:gd name="connsiteX28" fmla="*/ 610397 w 848417"/>
                    <a:gd name="connsiteY28" fmla="*/ 183639 h 1809644"/>
                    <a:gd name="connsiteX29" fmla="*/ 426758 w 848417"/>
                    <a:gd name="connsiteY29" fmla="*/ 367278 h 1809644"/>
                    <a:gd name="connsiteX30" fmla="*/ 243119 w 848417"/>
                    <a:gd name="connsiteY30" fmla="*/ 183639 h 1809644"/>
                    <a:gd name="connsiteX31" fmla="*/ 426758 w 848417"/>
                    <a:gd name="connsiteY31" fmla="*/ 0 h 1809644"/>
                    <a:gd name="connsiteX0" fmla="*/ 223914 w 848417"/>
                    <a:gd name="connsiteY0" fmla="*/ 418927 h 1809644"/>
                    <a:gd name="connsiteX1" fmla="*/ 386727 w 848417"/>
                    <a:gd name="connsiteY1" fmla="*/ 419621 h 1809644"/>
                    <a:gd name="connsiteX2" fmla="*/ 393341 w 848417"/>
                    <a:gd name="connsiteY2" fmla="*/ 436847 h 1809644"/>
                    <a:gd name="connsiteX3" fmla="*/ 413293 w 848417"/>
                    <a:gd name="connsiteY3" fmla="*/ 485879 h 1809644"/>
                    <a:gd name="connsiteX4" fmla="*/ 379938 w 848417"/>
                    <a:gd name="connsiteY4" fmla="*/ 828628 h 1809644"/>
                    <a:gd name="connsiteX5" fmla="*/ 421267 w 848417"/>
                    <a:gd name="connsiteY5" fmla="*/ 869419 h 1809644"/>
                    <a:gd name="connsiteX6" fmla="*/ 473577 w 848417"/>
                    <a:gd name="connsiteY6" fmla="*/ 828628 h 1809644"/>
                    <a:gd name="connsiteX7" fmla="*/ 440224 w 848417"/>
                    <a:gd name="connsiteY7" fmla="*/ 485879 h 1809644"/>
                    <a:gd name="connsiteX8" fmla="*/ 466790 w 848417"/>
                    <a:gd name="connsiteY8" fmla="*/ 419621 h 1809644"/>
                    <a:gd name="connsiteX9" fmla="*/ 629603 w 848417"/>
                    <a:gd name="connsiteY9" fmla="*/ 418927 h 1809644"/>
                    <a:gd name="connsiteX10" fmla="*/ 742464 w 848417"/>
                    <a:gd name="connsiteY10" fmla="*/ 493531 h 1809644"/>
                    <a:gd name="connsiteX11" fmla="*/ 842998 w 848417"/>
                    <a:gd name="connsiteY11" fmla="*/ 983690 h 1809644"/>
                    <a:gd name="connsiteX12" fmla="*/ 718799 w 848417"/>
                    <a:gd name="connsiteY12" fmla="*/ 1016909 h 1809644"/>
                    <a:gd name="connsiteX13" fmla="*/ 642993 w 848417"/>
                    <a:gd name="connsiteY13" fmla="*/ 686709 h 1809644"/>
                    <a:gd name="connsiteX14" fmla="*/ 642729 w 848417"/>
                    <a:gd name="connsiteY14" fmla="*/ 1719321 h 1809644"/>
                    <a:gd name="connsiteX15" fmla="*/ 459354 w 848417"/>
                    <a:gd name="connsiteY15" fmla="*/ 1729270 h 1809644"/>
                    <a:gd name="connsiteX16" fmla="*/ 459352 w 848417"/>
                    <a:gd name="connsiteY16" fmla="*/ 1120965 h 1809644"/>
                    <a:gd name="connsiteX17" fmla="*/ 426759 w 848417"/>
                    <a:gd name="connsiteY17" fmla="*/ 1120006 h 1809644"/>
                    <a:gd name="connsiteX18" fmla="*/ 394165 w 848417"/>
                    <a:gd name="connsiteY18" fmla="*/ 1120965 h 1809644"/>
                    <a:gd name="connsiteX19" fmla="*/ 394163 w 848417"/>
                    <a:gd name="connsiteY19" fmla="*/ 1729270 h 1809644"/>
                    <a:gd name="connsiteX20" fmla="*/ 208611 w 848417"/>
                    <a:gd name="connsiteY20" fmla="*/ 1719321 h 1809644"/>
                    <a:gd name="connsiteX21" fmla="*/ 210525 w 848417"/>
                    <a:gd name="connsiteY21" fmla="*/ 749860 h 1809644"/>
                    <a:gd name="connsiteX22" fmla="*/ 166528 w 848417"/>
                    <a:gd name="connsiteY22" fmla="*/ 1008103 h 1809644"/>
                    <a:gd name="connsiteX23" fmla="*/ 105 w 848417"/>
                    <a:gd name="connsiteY23" fmla="*/ 1013842 h 1809644"/>
                    <a:gd name="connsiteX24" fmla="*/ 111053 w 848417"/>
                    <a:gd name="connsiteY24" fmla="*/ 493531 h 1809644"/>
                    <a:gd name="connsiteX25" fmla="*/ 223914 w 848417"/>
                    <a:gd name="connsiteY25" fmla="*/ 418927 h 1809644"/>
                    <a:gd name="connsiteX26" fmla="*/ 426758 w 848417"/>
                    <a:gd name="connsiteY26" fmla="*/ 0 h 1809644"/>
                    <a:gd name="connsiteX27" fmla="*/ 610397 w 848417"/>
                    <a:gd name="connsiteY27" fmla="*/ 183639 h 1809644"/>
                    <a:gd name="connsiteX28" fmla="*/ 426758 w 848417"/>
                    <a:gd name="connsiteY28" fmla="*/ 367278 h 1809644"/>
                    <a:gd name="connsiteX29" fmla="*/ 243119 w 848417"/>
                    <a:gd name="connsiteY29" fmla="*/ 183639 h 1809644"/>
                    <a:gd name="connsiteX30" fmla="*/ 426758 w 848417"/>
                    <a:gd name="connsiteY30" fmla="*/ 0 h 1809644"/>
                    <a:gd name="connsiteX0" fmla="*/ 223914 w 848417"/>
                    <a:gd name="connsiteY0" fmla="*/ 418927 h 1809644"/>
                    <a:gd name="connsiteX1" fmla="*/ 386727 w 848417"/>
                    <a:gd name="connsiteY1" fmla="*/ 419621 h 1809644"/>
                    <a:gd name="connsiteX2" fmla="*/ 413293 w 848417"/>
                    <a:gd name="connsiteY2" fmla="*/ 485879 h 1809644"/>
                    <a:gd name="connsiteX3" fmla="*/ 379938 w 848417"/>
                    <a:gd name="connsiteY3" fmla="*/ 828628 h 1809644"/>
                    <a:gd name="connsiteX4" fmla="*/ 421267 w 848417"/>
                    <a:gd name="connsiteY4" fmla="*/ 869419 h 1809644"/>
                    <a:gd name="connsiteX5" fmla="*/ 473577 w 848417"/>
                    <a:gd name="connsiteY5" fmla="*/ 828628 h 1809644"/>
                    <a:gd name="connsiteX6" fmla="*/ 440224 w 848417"/>
                    <a:gd name="connsiteY6" fmla="*/ 485879 h 1809644"/>
                    <a:gd name="connsiteX7" fmla="*/ 466790 w 848417"/>
                    <a:gd name="connsiteY7" fmla="*/ 419621 h 1809644"/>
                    <a:gd name="connsiteX8" fmla="*/ 629603 w 848417"/>
                    <a:gd name="connsiteY8" fmla="*/ 418927 h 1809644"/>
                    <a:gd name="connsiteX9" fmla="*/ 742464 w 848417"/>
                    <a:gd name="connsiteY9" fmla="*/ 493531 h 1809644"/>
                    <a:gd name="connsiteX10" fmla="*/ 842998 w 848417"/>
                    <a:gd name="connsiteY10" fmla="*/ 983690 h 1809644"/>
                    <a:gd name="connsiteX11" fmla="*/ 718799 w 848417"/>
                    <a:gd name="connsiteY11" fmla="*/ 1016909 h 1809644"/>
                    <a:gd name="connsiteX12" fmla="*/ 642993 w 848417"/>
                    <a:gd name="connsiteY12" fmla="*/ 686709 h 1809644"/>
                    <a:gd name="connsiteX13" fmla="*/ 642729 w 848417"/>
                    <a:gd name="connsiteY13" fmla="*/ 1719321 h 1809644"/>
                    <a:gd name="connsiteX14" fmla="*/ 459354 w 848417"/>
                    <a:gd name="connsiteY14" fmla="*/ 1729270 h 1809644"/>
                    <a:gd name="connsiteX15" fmla="*/ 459352 w 848417"/>
                    <a:gd name="connsiteY15" fmla="*/ 1120965 h 1809644"/>
                    <a:gd name="connsiteX16" fmla="*/ 426759 w 848417"/>
                    <a:gd name="connsiteY16" fmla="*/ 1120006 h 1809644"/>
                    <a:gd name="connsiteX17" fmla="*/ 394165 w 848417"/>
                    <a:gd name="connsiteY17" fmla="*/ 1120965 h 1809644"/>
                    <a:gd name="connsiteX18" fmla="*/ 394163 w 848417"/>
                    <a:gd name="connsiteY18" fmla="*/ 1729270 h 1809644"/>
                    <a:gd name="connsiteX19" fmla="*/ 208611 w 848417"/>
                    <a:gd name="connsiteY19" fmla="*/ 1719321 h 1809644"/>
                    <a:gd name="connsiteX20" fmla="*/ 210525 w 848417"/>
                    <a:gd name="connsiteY20" fmla="*/ 749860 h 1809644"/>
                    <a:gd name="connsiteX21" fmla="*/ 166528 w 848417"/>
                    <a:gd name="connsiteY21" fmla="*/ 1008103 h 1809644"/>
                    <a:gd name="connsiteX22" fmla="*/ 105 w 848417"/>
                    <a:gd name="connsiteY22" fmla="*/ 1013842 h 1809644"/>
                    <a:gd name="connsiteX23" fmla="*/ 111053 w 848417"/>
                    <a:gd name="connsiteY23" fmla="*/ 493531 h 1809644"/>
                    <a:gd name="connsiteX24" fmla="*/ 223914 w 848417"/>
                    <a:gd name="connsiteY24" fmla="*/ 418927 h 1809644"/>
                    <a:gd name="connsiteX25" fmla="*/ 426758 w 848417"/>
                    <a:gd name="connsiteY25" fmla="*/ 0 h 1809644"/>
                    <a:gd name="connsiteX26" fmla="*/ 610397 w 848417"/>
                    <a:gd name="connsiteY26" fmla="*/ 183639 h 1809644"/>
                    <a:gd name="connsiteX27" fmla="*/ 426758 w 848417"/>
                    <a:gd name="connsiteY27" fmla="*/ 367278 h 1809644"/>
                    <a:gd name="connsiteX28" fmla="*/ 243119 w 848417"/>
                    <a:gd name="connsiteY28" fmla="*/ 183639 h 1809644"/>
                    <a:gd name="connsiteX29" fmla="*/ 426758 w 848417"/>
                    <a:gd name="connsiteY29" fmla="*/ 0 h 1809644"/>
                    <a:gd name="connsiteX0" fmla="*/ 223914 w 848417"/>
                    <a:gd name="connsiteY0" fmla="*/ 418927 h 1809644"/>
                    <a:gd name="connsiteX1" fmla="*/ 386727 w 848417"/>
                    <a:gd name="connsiteY1" fmla="*/ 419621 h 1809644"/>
                    <a:gd name="connsiteX2" fmla="*/ 413293 w 848417"/>
                    <a:gd name="connsiteY2" fmla="*/ 485879 h 1809644"/>
                    <a:gd name="connsiteX3" fmla="*/ 379938 w 848417"/>
                    <a:gd name="connsiteY3" fmla="*/ 828628 h 1809644"/>
                    <a:gd name="connsiteX4" fmla="*/ 421267 w 848417"/>
                    <a:gd name="connsiteY4" fmla="*/ 869419 h 1809644"/>
                    <a:gd name="connsiteX5" fmla="*/ 473577 w 848417"/>
                    <a:gd name="connsiteY5" fmla="*/ 828628 h 1809644"/>
                    <a:gd name="connsiteX6" fmla="*/ 440224 w 848417"/>
                    <a:gd name="connsiteY6" fmla="*/ 485879 h 1809644"/>
                    <a:gd name="connsiteX7" fmla="*/ 466790 w 848417"/>
                    <a:gd name="connsiteY7" fmla="*/ 419621 h 1809644"/>
                    <a:gd name="connsiteX8" fmla="*/ 629603 w 848417"/>
                    <a:gd name="connsiteY8" fmla="*/ 418927 h 1809644"/>
                    <a:gd name="connsiteX9" fmla="*/ 742464 w 848417"/>
                    <a:gd name="connsiteY9" fmla="*/ 493531 h 1809644"/>
                    <a:gd name="connsiteX10" fmla="*/ 842998 w 848417"/>
                    <a:gd name="connsiteY10" fmla="*/ 983690 h 1809644"/>
                    <a:gd name="connsiteX11" fmla="*/ 718799 w 848417"/>
                    <a:gd name="connsiteY11" fmla="*/ 1016909 h 1809644"/>
                    <a:gd name="connsiteX12" fmla="*/ 642993 w 848417"/>
                    <a:gd name="connsiteY12" fmla="*/ 686709 h 1809644"/>
                    <a:gd name="connsiteX13" fmla="*/ 642729 w 848417"/>
                    <a:gd name="connsiteY13" fmla="*/ 1719321 h 1809644"/>
                    <a:gd name="connsiteX14" fmla="*/ 459354 w 848417"/>
                    <a:gd name="connsiteY14" fmla="*/ 1729270 h 1809644"/>
                    <a:gd name="connsiteX15" fmla="*/ 459352 w 848417"/>
                    <a:gd name="connsiteY15" fmla="*/ 1120965 h 1809644"/>
                    <a:gd name="connsiteX16" fmla="*/ 426759 w 848417"/>
                    <a:gd name="connsiteY16" fmla="*/ 1120006 h 1809644"/>
                    <a:gd name="connsiteX17" fmla="*/ 394165 w 848417"/>
                    <a:gd name="connsiteY17" fmla="*/ 1120965 h 1809644"/>
                    <a:gd name="connsiteX18" fmla="*/ 394163 w 848417"/>
                    <a:gd name="connsiteY18" fmla="*/ 1729270 h 1809644"/>
                    <a:gd name="connsiteX19" fmla="*/ 208611 w 848417"/>
                    <a:gd name="connsiteY19" fmla="*/ 1719321 h 1809644"/>
                    <a:gd name="connsiteX20" fmla="*/ 210525 w 848417"/>
                    <a:gd name="connsiteY20" fmla="*/ 749860 h 1809644"/>
                    <a:gd name="connsiteX21" fmla="*/ 166528 w 848417"/>
                    <a:gd name="connsiteY21" fmla="*/ 1008103 h 1809644"/>
                    <a:gd name="connsiteX22" fmla="*/ 105 w 848417"/>
                    <a:gd name="connsiteY22" fmla="*/ 1013842 h 1809644"/>
                    <a:gd name="connsiteX23" fmla="*/ 111053 w 848417"/>
                    <a:gd name="connsiteY23" fmla="*/ 493531 h 1809644"/>
                    <a:gd name="connsiteX24" fmla="*/ 223914 w 848417"/>
                    <a:gd name="connsiteY24" fmla="*/ 418927 h 1809644"/>
                    <a:gd name="connsiteX25" fmla="*/ 426758 w 848417"/>
                    <a:gd name="connsiteY25" fmla="*/ 0 h 1809644"/>
                    <a:gd name="connsiteX26" fmla="*/ 610397 w 848417"/>
                    <a:gd name="connsiteY26" fmla="*/ 183639 h 1809644"/>
                    <a:gd name="connsiteX27" fmla="*/ 426758 w 848417"/>
                    <a:gd name="connsiteY27" fmla="*/ 367278 h 1809644"/>
                    <a:gd name="connsiteX28" fmla="*/ 243119 w 848417"/>
                    <a:gd name="connsiteY28" fmla="*/ 183639 h 1809644"/>
                    <a:gd name="connsiteX29" fmla="*/ 426758 w 848417"/>
                    <a:gd name="connsiteY29" fmla="*/ 0 h 1809644"/>
                    <a:gd name="connsiteX0" fmla="*/ 223914 w 848417"/>
                    <a:gd name="connsiteY0" fmla="*/ 418927 h 1809644"/>
                    <a:gd name="connsiteX1" fmla="*/ 386727 w 848417"/>
                    <a:gd name="connsiteY1" fmla="*/ 419621 h 1809644"/>
                    <a:gd name="connsiteX2" fmla="*/ 413293 w 848417"/>
                    <a:gd name="connsiteY2" fmla="*/ 485879 h 1809644"/>
                    <a:gd name="connsiteX3" fmla="*/ 379938 w 848417"/>
                    <a:gd name="connsiteY3" fmla="*/ 828628 h 1809644"/>
                    <a:gd name="connsiteX4" fmla="*/ 421267 w 848417"/>
                    <a:gd name="connsiteY4" fmla="*/ 869419 h 1809644"/>
                    <a:gd name="connsiteX5" fmla="*/ 473577 w 848417"/>
                    <a:gd name="connsiteY5" fmla="*/ 828628 h 1809644"/>
                    <a:gd name="connsiteX6" fmla="*/ 440224 w 848417"/>
                    <a:gd name="connsiteY6" fmla="*/ 485879 h 1809644"/>
                    <a:gd name="connsiteX7" fmla="*/ 466790 w 848417"/>
                    <a:gd name="connsiteY7" fmla="*/ 419621 h 1809644"/>
                    <a:gd name="connsiteX8" fmla="*/ 629603 w 848417"/>
                    <a:gd name="connsiteY8" fmla="*/ 418927 h 1809644"/>
                    <a:gd name="connsiteX9" fmla="*/ 742464 w 848417"/>
                    <a:gd name="connsiteY9" fmla="*/ 493531 h 1809644"/>
                    <a:gd name="connsiteX10" fmla="*/ 842998 w 848417"/>
                    <a:gd name="connsiteY10" fmla="*/ 983690 h 1809644"/>
                    <a:gd name="connsiteX11" fmla="*/ 718799 w 848417"/>
                    <a:gd name="connsiteY11" fmla="*/ 1016909 h 1809644"/>
                    <a:gd name="connsiteX12" fmla="*/ 642993 w 848417"/>
                    <a:gd name="connsiteY12" fmla="*/ 686709 h 1809644"/>
                    <a:gd name="connsiteX13" fmla="*/ 642729 w 848417"/>
                    <a:gd name="connsiteY13" fmla="*/ 1719321 h 1809644"/>
                    <a:gd name="connsiteX14" fmla="*/ 459354 w 848417"/>
                    <a:gd name="connsiteY14" fmla="*/ 1729270 h 1809644"/>
                    <a:gd name="connsiteX15" fmla="*/ 459352 w 848417"/>
                    <a:gd name="connsiteY15" fmla="*/ 1120965 h 1809644"/>
                    <a:gd name="connsiteX16" fmla="*/ 426759 w 848417"/>
                    <a:gd name="connsiteY16" fmla="*/ 1120006 h 1809644"/>
                    <a:gd name="connsiteX17" fmla="*/ 394165 w 848417"/>
                    <a:gd name="connsiteY17" fmla="*/ 1120965 h 1809644"/>
                    <a:gd name="connsiteX18" fmla="*/ 394163 w 848417"/>
                    <a:gd name="connsiteY18" fmla="*/ 1729270 h 1809644"/>
                    <a:gd name="connsiteX19" fmla="*/ 208611 w 848417"/>
                    <a:gd name="connsiteY19" fmla="*/ 1719321 h 1809644"/>
                    <a:gd name="connsiteX20" fmla="*/ 210525 w 848417"/>
                    <a:gd name="connsiteY20" fmla="*/ 749860 h 1809644"/>
                    <a:gd name="connsiteX21" fmla="*/ 166528 w 848417"/>
                    <a:gd name="connsiteY21" fmla="*/ 1008103 h 1809644"/>
                    <a:gd name="connsiteX22" fmla="*/ 105 w 848417"/>
                    <a:gd name="connsiteY22" fmla="*/ 1013842 h 1809644"/>
                    <a:gd name="connsiteX23" fmla="*/ 111053 w 848417"/>
                    <a:gd name="connsiteY23" fmla="*/ 493531 h 1809644"/>
                    <a:gd name="connsiteX24" fmla="*/ 223914 w 848417"/>
                    <a:gd name="connsiteY24" fmla="*/ 418927 h 1809644"/>
                    <a:gd name="connsiteX25" fmla="*/ 426758 w 848417"/>
                    <a:gd name="connsiteY25" fmla="*/ 0 h 1809644"/>
                    <a:gd name="connsiteX26" fmla="*/ 610397 w 848417"/>
                    <a:gd name="connsiteY26" fmla="*/ 183639 h 1809644"/>
                    <a:gd name="connsiteX27" fmla="*/ 426758 w 848417"/>
                    <a:gd name="connsiteY27" fmla="*/ 367278 h 1809644"/>
                    <a:gd name="connsiteX28" fmla="*/ 243119 w 848417"/>
                    <a:gd name="connsiteY28" fmla="*/ 183639 h 1809644"/>
                    <a:gd name="connsiteX29" fmla="*/ 426758 w 848417"/>
                    <a:gd name="connsiteY29" fmla="*/ 0 h 1809644"/>
                    <a:gd name="connsiteX0" fmla="*/ 223914 w 848417"/>
                    <a:gd name="connsiteY0" fmla="*/ 418927 h 1809644"/>
                    <a:gd name="connsiteX1" fmla="*/ 386727 w 848417"/>
                    <a:gd name="connsiteY1" fmla="*/ 419621 h 1809644"/>
                    <a:gd name="connsiteX2" fmla="*/ 413293 w 848417"/>
                    <a:gd name="connsiteY2" fmla="*/ 485879 h 1809644"/>
                    <a:gd name="connsiteX3" fmla="*/ 379938 w 848417"/>
                    <a:gd name="connsiteY3" fmla="*/ 828628 h 1809644"/>
                    <a:gd name="connsiteX4" fmla="*/ 421267 w 848417"/>
                    <a:gd name="connsiteY4" fmla="*/ 869419 h 1809644"/>
                    <a:gd name="connsiteX5" fmla="*/ 473577 w 848417"/>
                    <a:gd name="connsiteY5" fmla="*/ 828628 h 1809644"/>
                    <a:gd name="connsiteX6" fmla="*/ 440224 w 848417"/>
                    <a:gd name="connsiteY6" fmla="*/ 485879 h 1809644"/>
                    <a:gd name="connsiteX7" fmla="*/ 466790 w 848417"/>
                    <a:gd name="connsiteY7" fmla="*/ 419621 h 1809644"/>
                    <a:gd name="connsiteX8" fmla="*/ 629603 w 848417"/>
                    <a:gd name="connsiteY8" fmla="*/ 418927 h 1809644"/>
                    <a:gd name="connsiteX9" fmla="*/ 742464 w 848417"/>
                    <a:gd name="connsiteY9" fmla="*/ 493531 h 1809644"/>
                    <a:gd name="connsiteX10" fmla="*/ 842998 w 848417"/>
                    <a:gd name="connsiteY10" fmla="*/ 983690 h 1809644"/>
                    <a:gd name="connsiteX11" fmla="*/ 718799 w 848417"/>
                    <a:gd name="connsiteY11" fmla="*/ 1016909 h 1809644"/>
                    <a:gd name="connsiteX12" fmla="*/ 642993 w 848417"/>
                    <a:gd name="connsiteY12" fmla="*/ 686709 h 1809644"/>
                    <a:gd name="connsiteX13" fmla="*/ 642729 w 848417"/>
                    <a:gd name="connsiteY13" fmla="*/ 1719321 h 1809644"/>
                    <a:gd name="connsiteX14" fmla="*/ 459354 w 848417"/>
                    <a:gd name="connsiteY14" fmla="*/ 1729270 h 1809644"/>
                    <a:gd name="connsiteX15" fmla="*/ 459352 w 848417"/>
                    <a:gd name="connsiteY15" fmla="*/ 1120965 h 1809644"/>
                    <a:gd name="connsiteX16" fmla="*/ 426759 w 848417"/>
                    <a:gd name="connsiteY16" fmla="*/ 1120006 h 1809644"/>
                    <a:gd name="connsiteX17" fmla="*/ 394165 w 848417"/>
                    <a:gd name="connsiteY17" fmla="*/ 1120965 h 1809644"/>
                    <a:gd name="connsiteX18" fmla="*/ 394163 w 848417"/>
                    <a:gd name="connsiteY18" fmla="*/ 1729270 h 1809644"/>
                    <a:gd name="connsiteX19" fmla="*/ 208611 w 848417"/>
                    <a:gd name="connsiteY19" fmla="*/ 1719321 h 1809644"/>
                    <a:gd name="connsiteX20" fmla="*/ 210525 w 848417"/>
                    <a:gd name="connsiteY20" fmla="*/ 749860 h 1809644"/>
                    <a:gd name="connsiteX21" fmla="*/ 166528 w 848417"/>
                    <a:gd name="connsiteY21" fmla="*/ 1008103 h 1809644"/>
                    <a:gd name="connsiteX22" fmla="*/ 105 w 848417"/>
                    <a:gd name="connsiteY22" fmla="*/ 1013842 h 1809644"/>
                    <a:gd name="connsiteX23" fmla="*/ 111053 w 848417"/>
                    <a:gd name="connsiteY23" fmla="*/ 493531 h 1809644"/>
                    <a:gd name="connsiteX24" fmla="*/ 223914 w 848417"/>
                    <a:gd name="connsiteY24" fmla="*/ 418927 h 1809644"/>
                    <a:gd name="connsiteX25" fmla="*/ 426758 w 848417"/>
                    <a:gd name="connsiteY25" fmla="*/ 0 h 1809644"/>
                    <a:gd name="connsiteX26" fmla="*/ 610397 w 848417"/>
                    <a:gd name="connsiteY26" fmla="*/ 183639 h 1809644"/>
                    <a:gd name="connsiteX27" fmla="*/ 426758 w 848417"/>
                    <a:gd name="connsiteY27" fmla="*/ 367278 h 1809644"/>
                    <a:gd name="connsiteX28" fmla="*/ 243119 w 848417"/>
                    <a:gd name="connsiteY28" fmla="*/ 183639 h 1809644"/>
                    <a:gd name="connsiteX29" fmla="*/ 426758 w 848417"/>
                    <a:gd name="connsiteY29" fmla="*/ 0 h 1809644"/>
                    <a:gd name="connsiteX0" fmla="*/ 223914 w 848417"/>
                    <a:gd name="connsiteY0" fmla="*/ 418927 h 1809644"/>
                    <a:gd name="connsiteX1" fmla="*/ 386727 w 848417"/>
                    <a:gd name="connsiteY1" fmla="*/ 419621 h 1809644"/>
                    <a:gd name="connsiteX2" fmla="*/ 413293 w 848417"/>
                    <a:gd name="connsiteY2" fmla="*/ 485879 h 1809644"/>
                    <a:gd name="connsiteX3" fmla="*/ 379938 w 848417"/>
                    <a:gd name="connsiteY3" fmla="*/ 828628 h 1809644"/>
                    <a:gd name="connsiteX4" fmla="*/ 421267 w 848417"/>
                    <a:gd name="connsiteY4" fmla="*/ 869419 h 1809644"/>
                    <a:gd name="connsiteX5" fmla="*/ 473577 w 848417"/>
                    <a:gd name="connsiteY5" fmla="*/ 828628 h 1809644"/>
                    <a:gd name="connsiteX6" fmla="*/ 440224 w 848417"/>
                    <a:gd name="connsiteY6" fmla="*/ 485879 h 1809644"/>
                    <a:gd name="connsiteX7" fmla="*/ 466790 w 848417"/>
                    <a:gd name="connsiteY7" fmla="*/ 419621 h 1809644"/>
                    <a:gd name="connsiteX8" fmla="*/ 629603 w 848417"/>
                    <a:gd name="connsiteY8" fmla="*/ 418927 h 1809644"/>
                    <a:gd name="connsiteX9" fmla="*/ 742464 w 848417"/>
                    <a:gd name="connsiteY9" fmla="*/ 493531 h 1809644"/>
                    <a:gd name="connsiteX10" fmla="*/ 842998 w 848417"/>
                    <a:gd name="connsiteY10" fmla="*/ 983690 h 1809644"/>
                    <a:gd name="connsiteX11" fmla="*/ 718799 w 848417"/>
                    <a:gd name="connsiteY11" fmla="*/ 1016909 h 1809644"/>
                    <a:gd name="connsiteX12" fmla="*/ 642993 w 848417"/>
                    <a:gd name="connsiteY12" fmla="*/ 686709 h 1809644"/>
                    <a:gd name="connsiteX13" fmla="*/ 642729 w 848417"/>
                    <a:gd name="connsiteY13" fmla="*/ 1719321 h 1809644"/>
                    <a:gd name="connsiteX14" fmla="*/ 459354 w 848417"/>
                    <a:gd name="connsiteY14" fmla="*/ 1729270 h 1809644"/>
                    <a:gd name="connsiteX15" fmla="*/ 459352 w 848417"/>
                    <a:gd name="connsiteY15" fmla="*/ 1120965 h 1809644"/>
                    <a:gd name="connsiteX16" fmla="*/ 426759 w 848417"/>
                    <a:gd name="connsiteY16" fmla="*/ 1120006 h 1809644"/>
                    <a:gd name="connsiteX17" fmla="*/ 394165 w 848417"/>
                    <a:gd name="connsiteY17" fmla="*/ 1120965 h 1809644"/>
                    <a:gd name="connsiteX18" fmla="*/ 394163 w 848417"/>
                    <a:gd name="connsiteY18" fmla="*/ 1729270 h 1809644"/>
                    <a:gd name="connsiteX19" fmla="*/ 208611 w 848417"/>
                    <a:gd name="connsiteY19" fmla="*/ 1719321 h 1809644"/>
                    <a:gd name="connsiteX20" fmla="*/ 210525 w 848417"/>
                    <a:gd name="connsiteY20" fmla="*/ 749860 h 1809644"/>
                    <a:gd name="connsiteX21" fmla="*/ 166528 w 848417"/>
                    <a:gd name="connsiteY21" fmla="*/ 1008103 h 1809644"/>
                    <a:gd name="connsiteX22" fmla="*/ 105 w 848417"/>
                    <a:gd name="connsiteY22" fmla="*/ 1013842 h 1809644"/>
                    <a:gd name="connsiteX23" fmla="*/ 111053 w 848417"/>
                    <a:gd name="connsiteY23" fmla="*/ 493531 h 1809644"/>
                    <a:gd name="connsiteX24" fmla="*/ 223914 w 848417"/>
                    <a:gd name="connsiteY24" fmla="*/ 418927 h 1809644"/>
                    <a:gd name="connsiteX25" fmla="*/ 426758 w 848417"/>
                    <a:gd name="connsiteY25" fmla="*/ 0 h 1809644"/>
                    <a:gd name="connsiteX26" fmla="*/ 610397 w 848417"/>
                    <a:gd name="connsiteY26" fmla="*/ 183639 h 1809644"/>
                    <a:gd name="connsiteX27" fmla="*/ 426758 w 848417"/>
                    <a:gd name="connsiteY27" fmla="*/ 367278 h 1809644"/>
                    <a:gd name="connsiteX28" fmla="*/ 243119 w 848417"/>
                    <a:gd name="connsiteY28" fmla="*/ 183639 h 1809644"/>
                    <a:gd name="connsiteX29" fmla="*/ 426758 w 848417"/>
                    <a:gd name="connsiteY29" fmla="*/ 0 h 1809644"/>
                    <a:gd name="connsiteX0" fmla="*/ 223914 w 848417"/>
                    <a:gd name="connsiteY0" fmla="*/ 418927 h 1810606"/>
                    <a:gd name="connsiteX1" fmla="*/ 386727 w 848417"/>
                    <a:gd name="connsiteY1" fmla="*/ 419621 h 1810606"/>
                    <a:gd name="connsiteX2" fmla="*/ 413293 w 848417"/>
                    <a:gd name="connsiteY2" fmla="*/ 485879 h 1810606"/>
                    <a:gd name="connsiteX3" fmla="*/ 379938 w 848417"/>
                    <a:gd name="connsiteY3" fmla="*/ 828628 h 1810606"/>
                    <a:gd name="connsiteX4" fmla="*/ 421267 w 848417"/>
                    <a:gd name="connsiteY4" fmla="*/ 869419 h 1810606"/>
                    <a:gd name="connsiteX5" fmla="*/ 473577 w 848417"/>
                    <a:gd name="connsiteY5" fmla="*/ 828628 h 1810606"/>
                    <a:gd name="connsiteX6" fmla="*/ 440224 w 848417"/>
                    <a:gd name="connsiteY6" fmla="*/ 485879 h 1810606"/>
                    <a:gd name="connsiteX7" fmla="*/ 466790 w 848417"/>
                    <a:gd name="connsiteY7" fmla="*/ 419621 h 1810606"/>
                    <a:gd name="connsiteX8" fmla="*/ 629603 w 848417"/>
                    <a:gd name="connsiteY8" fmla="*/ 418927 h 1810606"/>
                    <a:gd name="connsiteX9" fmla="*/ 742464 w 848417"/>
                    <a:gd name="connsiteY9" fmla="*/ 493531 h 1810606"/>
                    <a:gd name="connsiteX10" fmla="*/ 842998 w 848417"/>
                    <a:gd name="connsiteY10" fmla="*/ 983690 h 1810606"/>
                    <a:gd name="connsiteX11" fmla="*/ 718799 w 848417"/>
                    <a:gd name="connsiteY11" fmla="*/ 1016909 h 1810606"/>
                    <a:gd name="connsiteX12" fmla="*/ 642993 w 848417"/>
                    <a:gd name="connsiteY12" fmla="*/ 686709 h 1810606"/>
                    <a:gd name="connsiteX13" fmla="*/ 642729 w 848417"/>
                    <a:gd name="connsiteY13" fmla="*/ 1719321 h 1810606"/>
                    <a:gd name="connsiteX14" fmla="*/ 459354 w 848417"/>
                    <a:gd name="connsiteY14" fmla="*/ 1729270 h 1810606"/>
                    <a:gd name="connsiteX15" fmla="*/ 459352 w 848417"/>
                    <a:gd name="connsiteY15" fmla="*/ 1120965 h 1810606"/>
                    <a:gd name="connsiteX16" fmla="*/ 426759 w 848417"/>
                    <a:gd name="connsiteY16" fmla="*/ 1120006 h 1810606"/>
                    <a:gd name="connsiteX17" fmla="*/ 394165 w 848417"/>
                    <a:gd name="connsiteY17" fmla="*/ 1120965 h 1810606"/>
                    <a:gd name="connsiteX18" fmla="*/ 394163 w 848417"/>
                    <a:gd name="connsiteY18" fmla="*/ 1729270 h 1810606"/>
                    <a:gd name="connsiteX19" fmla="*/ 208611 w 848417"/>
                    <a:gd name="connsiteY19" fmla="*/ 1719321 h 1810606"/>
                    <a:gd name="connsiteX20" fmla="*/ 210525 w 848417"/>
                    <a:gd name="connsiteY20" fmla="*/ 749860 h 1810606"/>
                    <a:gd name="connsiteX21" fmla="*/ 166528 w 848417"/>
                    <a:gd name="connsiteY21" fmla="*/ 1008103 h 1810606"/>
                    <a:gd name="connsiteX22" fmla="*/ 105 w 848417"/>
                    <a:gd name="connsiteY22" fmla="*/ 1013842 h 1810606"/>
                    <a:gd name="connsiteX23" fmla="*/ 111053 w 848417"/>
                    <a:gd name="connsiteY23" fmla="*/ 493531 h 1810606"/>
                    <a:gd name="connsiteX24" fmla="*/ 223914 w 848417"/>
                    <a:gd name="connsiteY24" fmla="*/ 418927 h 1810606"/>
                    <a:gd name="connsiteX25" fmla="*/ 426758 w 848417"/>
                    <a:gd name="connsiteY25" fmla="*/ 0 h 1810606"/>
                    <a:gd name="connsiteX26" fmla="*/ 610397 w 848417"/>
                    <a:gd name="connsiteY26" fmla="*/ 183639 h 1810606"/>
                    <a:gd name="connsiteX27" fmla="*/ 426758 w 848417"/>
                    <a:gd name="connsiteY27" fmla="*/ 367278 h 1810606"/>
                    <a:gd name="connsiteX28" fmla="*/ 243119 w 848417"/>
                    <a:gd name="connsiteY28" fmla="*/ 183639 h 1810606"/>
                    <a:gd name="connsiteX29" fmla="*/ 426758 w 848417"/>
                    <a:gd name="connsiteY29" fmla="*/ 0 h 1810606"/>
                    <a:gd name="connsiteX0" fmla="*/ 223914 w 848417"/>
                    <a:gd name="connsiteY0" fmla="*/ 418927 h 1810606"/>
                    <a:gd name="connsiteX1" fmla="*/ 386727 w 848417"/>
                    <a:gd name="connsiteY1" fmla="*/ 419621 h 1810606"/>
                    <a:gd name="connsiteX2" fmla="*/ 413293 w 848417"/>
                    <a:gd name="connsiteY2" fmla="*/ 485879 h 1810606"/>
                    <a:gd name="connsiteX3" fmla="*/ 379938 w 848417"/>
                    <a:gd name="connsiteY3" fmla="*/ 828628 h 1810606"/>
                    <a:gd name="connsiteX4" fmla="*/ 421267 w 848417"/>
                    <a:gd name="connsiteY4" fmla="*/ 869419 h 1810606"/>
                    <a:gd name="connsiteX5" fmla="*/ 473577 w 848417"/>
                    <a:gd name="connsiteY5" fmla="*/ 828628 h 1810606"/>
                    <a:gd name="connsiteX6" fmla="*/ 440224 w 848417"/>
                    <a:gd name="connsiteY6" fmla="*/ 485879 h 1810606"/>
                    <a:gd name="connsiteX7" fmla="*/ 466790 w 848417"/>
                    <a:gd name="connsiteY7" fmla="*/ 419621 h 1810606"/>
                    <a:gd name="connsiteX8" fmla="*/ 629603 w 848417"/>
                    <a:gd name="connsiteY8" fmla="*/ 418927 h 1810606"/>
                    <a:gd name="connsiteX9" fmla="*/ 742464 w 848417"/>
                    <a:gd name="connsiteY9" fmla="*/ 493531 h 1810606"/>
                    <a:gd name="connsiteX10" fmla="*/ 842998 w 848417"/>
                    <a:gd name="connsiteY10" fmla="*/ 983690 h 1810606"/>
                    <a:gd name="connsiteX11" fmla="*/ 718799 w 848417"/>
                    <a:gd name="connsiteY11" fmla="*/ 1016909 h 1810606"/>
                    <a:gd name="connsiteX12" fmla="*/ 642993 w 848417"/>
                    <a:gd name="connsiteY12" fmla="*/ 686709 h 1810606"/>
                    <a:gd name="connsiteX13" fmla="*/ 642729 w 848417"/>
                    <a:gd name="connsiteY13" fmla="*/ 1719321 h 1810606"/>
                    <a:gd name="connsiteX14" fmla="*/ 459354 w 848417"/>
                    <a:gd name="connsiteY14" fmla="*/ 1729270 h 1810606"/>
                    <a:gd name="connsiteX15" fmla="*/ 459352 w 848417"/>
                    <a:gd name="connsiteY15" fmla="*/ 1120965 h 1810606"/>
                    <a:gd name="connsiteX16" fmla="*/ 426759 w 848417"/>
                    <a:gd name="connsiteY16" fmla="*/ 1120006 h 1810606"/>
                    <a:gd name="connsiteX17" fmla="*/ 394165 w 848417"/>
                    <a:gd name="connsiteY17" fmla="*/ 1120965 h 1810606"/>
                    <a:gd name="connsiteX18" fmla="*/ 394163 w 848417"/>
                    <a:gd name="connsiteY18" fmla="*/ 1729270 h 1810606"/>
                    <a:gd name="connsiteX19" fmla="*/ 208611 w 848417"/>
                    <a:gd name="connsiteY19" fmla="*/ 1719321 h 1810606"/>
                    <a:gd name="connsiteX20" fmla="*/ 210525 w 848417"/>
                    <a:gd name="connsiteY20" fmla="*/ 749860 h 1810606"/>
                    <a:gd name="connsiteX21" fmla="*/ 166528 w 848417"/>
                    <a:gd name="connsiteY21" fmla="*/ 1008103 h 1810606"/>
                    <a:gd name="connsiteX22" fmla="*/ 105 w 848417"/>
                    <a:gd name="connsiteY22" fmla="*/ 1013842 h 1810606"/>
                    <a:gd name="connsiteX23" fmla="*/ 76623 w 848417"/>
                    <a:gd name="connsiteY23" fmla="*/ 644470 h 1810606"/>
                    <a:gd name="connsiteX24" fmla="*/ 111053 w 848417"/>
                    <a:gd name="connsiteY24" fmla="*/ 493531 h 1810606"/>
                    <a:gd name="connsiteX25" fmla="*/ 223914 w 848417"/>
                    <a:gd name="connsiteY25" fmla="*/ 418927 h 1810606"/>
                    <a:gd name="connsiteX26" fmla="*/ 426758 w 848417"/>
                    <a:gd name="connsiteY26" fmla="*/ 0 h 1810606"/>
                    <a:gd name="connsiteX27" fmla="*/ 610397 w 848417"/>
                    <a:gd name="connsiteY27" fmla="*/ 183639 h 1810606"/>
                    <a:gd name="connsiteX28" fmla="*/ 426758 w 848417"/>
                    <a:gd name="connsiteY28" fmla="*/ 367278 h 1810606"/>
                    <a:gd name="connsiteX29" fmla="*/ 243119 w 848417"/>
                    <a:gd name="connsiteY29" fmla="*/ 183639 h 1810606"/>
                    <a:gd name="connsiteX30" fmla="*/ 426758 w 848417"/>
                    <a:gd name="connsiteY30" fmla="*/ 0 h 1810606"/>
                    <a:gd name="connsiteX0" fmla="*/ 223926 w 848429"/>
                    <a:gd name="connsiteY0" fmla="*/ 418927 h 1810606"/>
                    <a:gd name="connsiteX1" fmla="*/ 386739 w 848429"/>
                    <a:gd name="connsiteY1" fmla="*/ 419621 h 1810606"/>
                    <a:gd name="connsiteX2" fmla="*/ 413305 w 848429"/>
                    <a:gd name="connsiteY2" fmla="*/ 485879 h 1810606"/>
                    <a:gd name="connsiteX3" fmla="*/ 379950 w 848429"/>
                    <a:gd name="connsiteY3" fmla="*/ 828628 h 1810606"/>
                    <a:gd name="connsiteX4" fmla="*/ 421279 w 848429"/>
                    <a:gd name="connsiteY4" fmla="*/ 869419 h 1810606"/>
                    <a:gd name="connsiteX5" fmla="*/ 473589 w 848429"/>
                    <a:gd name="connsiteY5" fmla="*/ 828628 h 1810606"/>
                    <a:gd name="connsiteX6" fmla="*/ 440236 w 848429"/>
                    <a:gd name="connsiteY6" fmla="*/ 485879 h 1810606"/>
                    <a:gd name="connsiteX7" fmla="*/ 466802 w 848429"/>
                    <a:gd name="connsiteY7" fmla="*/ 419621 h 1810606"/>
                    <a:gd name="connsiteX8" fmla="*/ 629615 w 848429"/>
                    <a:gd name="connsiteY8" fmla="*/ 418927 h 1810606"/>
                    <a:gd name="connsiteX9" fmla="*/ 742476 w 848429"/>
                    <a:gd name="connsiteY9" fmla="*/ 493531 h 1810606"/>
                    <a:gd name="connsiteX10" fmla="*/ 843010 w 848429"/>
                    <a:gd name="connsiteY10" fmla="*/ 983690 h 1810606"/>
                    <a:gd name="connsiteX11" fmla="*/ 718811 w 848429"/>
                    <a:gd name="connsiteY11" fmla="*/ 1016909 h 1810606"/>
                    <a:gd name="connsiteX12" fmla="*/ 643005 w 848429"/>
                    <a:gd name="connsiteY12" fmla="*/ 686709 h 1810606"/>
                    <a:gd name="connsiteX13" fmla="*/ 642741 w 848429"/>
                    <a:gd name="connsiteY13" fmla="*/ 1719321 h 1810606"/>
                    <a:gd name="connsiteX14" fmla="*/ 459366 w 848429"/>
                    <a:gd name="connsiteY14" fmla="*/ 1729270 h 1810606"/>
                    <a:gd name="connsiteX15" fmla="*/ 459364 w 848429"/>
                    <a:gd name="connsiteY15" fmla="*/ 1120965 h 1810606"/>
                    <a:gd name="connsiteX16" fmla="*/ 426771 w 848429"/>
                    <a:gd name="connsiteY16" fmla="*/ 1120006 h 1810606"/>
                    <a:gd name="connsiteX17" fmla="*/ 394177 w 848429"/>
                    <a:gd name="connsiteY17" fmla="*/ 1120965 h 1810606"/>
                    <a:gd name="connsiteX18" fmla="*/ 394175 w 848429"/>
                    <a:gd name="connsiteY18" fmla="*/ 1729270 h 1810606"/>
                    <a:gd name="connsiteX19" fmla="*/ 208623 w 848429"/>
                    <a:gd name="connsiteY19" fmla="*/ 1719321 h 1810606"/>
                    <a:gd name="connsiteX20" fmla="*/ 210537 w 848429"/>
                    <a:gd name="connsiteY20" fmla="*/ 749860 h 1810606"/>
                    <a:gd name="connsiteX21" fmla="*/ 151892 w 848429"/>
                    <a:gd name="connsiteY21" fmla="*/ 1008104 h 1810606"/>
                    <a:gd name="connsiteX22" fmla="*/ 117 w 848429"/>
                    <a:gd name="connsiteY22" fmla="*/ 1013842 h 1810606"/>
                    <a:gd name="connsiteX23" fmla="*/ 76635 w 848429"/>
                    <a:gd name="connsiteY23" fmla="*/ 644470 h 1810606"/>
                    <a:gd name="connsiteX24" fmla="*/ 111065 w 848429"/>
                    <a:gd name="connsiteY24" fmla="*/ 493531 h 1810606"/>
                    <a:gd name="connsiteX25" fmla="*/ 223926 w 848429"/>
                    <a:gd name="connsiteY25" fmla="*/ 418927 h 1810606"/>
                    <a:gd name="connsiteX26" fmla="*/ 426770 w 848429"/>
                    <a:gd name="connsiteY26" fmla="*/ 0 h 1810606"/>
                    <a:gd name="connsiteX27" fmla="*/ 610409 w 848429"/>
                    <a:gd name="connsiteY27" fmla="*/ 183639 h 1810606"/>
                    <a:gd name="connsiteX28" fmla="*/ 426770 w 848429"/>
                    <a:gd name="connsiteY28" fmla="*/ 367278 h 1810606"/>
                    <a:gd name="connsiteX29" fmla="*/ 243131 w 848429"/>
                    <a:gd name="connsiteY29" fmla="*/ 183639 h 1810606"/>
                    <a:gd name="connsiteX30" fmla="*/ 426770 w 848429"/>
                    <a:gd name="connsiteY30" fmla="*/ 0 h 1810606"/>
                    <a:gd name="connsiteX0" fmla="*/ 223938 w 848441"/>
                    <a:gd name="connsiteY0" fmla="*/ 418927 h 1810606"/>
                    <a:gd name="connsiteX1" fmla="*/ 386751 w 848441"/>
                    <a:gd name="connsiteY1" fmla="*/ 419621 h 1810606"/>
                    <a:gd name="connsiteX2" fmla="*/ 413317 w 848441"/>
                    <a:gd name="connsiteY2" fmla="*/ 485879 h 1810606"/>
                    <a:gd name="connsiteX3" fmla="*/ 379962 w 848441"/>
                    <a:gd name="connsiteY3" fmla="*/ 828628 h 1810606"/>
                    <a:gd name="connsiteX4" fmla="*/ 421291 w 848441"/>
                    <a:gd name="connsiteY4" fmla="*/ 869419 h 1810606"/>
                    <a:gd name="connsiteX5" fmla="*/ 473601 w 848441"/>
                    <a:gd name="connsiteY5" fmla="*/ 828628 h 1810606"/>
                    <a:gd name="connsiteX6" fmla="*/ 440248 w 848441"/>
                    <a:gd name="connsiteY6" fmla="*/ 485879 h 1810606"/>
                    <a:gd name="connsiteX7" fmla="*/ 466814 w 848441"/>
                    <a:gd name="connsiteY7" fmla="*/ 419621 h 1810606"/>
                    <a:gd name="connsiteX8" fmla="*/ 629627 w 848441"/>
                    <a:gd name="connsiteY8" fmla="*/ 418927 h 1810606"/>
                    <a:gd name="connsiteX9" fmla="*/ 742488 w 848441"/>
                    <a:gd name="connsiteY9" fmla="*/ 493531 h 1810606"/>
                    <a:gd name="connsiteX10" fmla="*/ 843022 w 848441"/>
                    <a:gd name="connsiteY10" fmla="*/ 983690 h 1810606"/>
                    <a:gd name="connsiteX11" fmla="*/ 718823 w 848441"/>
                    <a:gd name="connsiteY11" fmla="*/ 1016909 h 1810606"/>
                    <a:gd name="connsiteX12" fmla="*/ 643017 w 848441"/>
                    <a:gd name="connsiteY12" fmla="*/ 686709 h 1810606"/>
                    <a:gd name="connsiteX13" fmla="*/ 642753 w 848441"/>
                    <a:gd name="connsiteY13" fmla="*/ 1719321 h 1810606"/>
                    <a:gd name="connsiteX14" fmla="*/ 459378 w 848441"/>
                    <a:gd name="connsiteY14" fmla="*/ 1729270 h 1810606"/>
                    <a:gd name="connsiteX15" fmla="*/ 459376 w 848441"/>
                    <a:gd name="connsiteY15" fmla="*/ 1120965 h 1810606"/>
                    <a:gd name="connsiteX16" fmla="*/ 426783 w 848441"/>
                    <a:gd name="connsiteY16" fmla="*/ 1120006 h 1810606"/>
                    <a:gd name="connsiteX17" fmla="*/ 394189 w 848441"/>
                    <a:gd name="connsiteY17" fmla="*/ 1120965 h 1810606"/>
                    <a:gd name="connsiteX18" fmla="*/ 394187 w 848441"/>
                    <a:gd name="connsiteY18" fmla="*/ 1729270 h 1810606"/>
                    <a:gd name="connsiteX19" fmla="*/ 208635 w 848441"/>
                    <a:gd name="connsiteY19" fmla="*/ 1719321 h 1810606"/>
                    <a:gd name="connsiteX20" fmla="*/ 210549 w 848441"/>
                    <a:gd name="connsiteY20" fmla="*/ 749860 h 1810606"/>
                    <a:gd name="connsiteX21" fmla="*/ 139431 w 848441"/>
                    <a:gd name="connsiteY21" fmla="*/ 1003947 h 1810606"/>
                    <a:gd name="connsiteX22" fmla="*/ 129 w 848441"/>
                    <a:gd name="connsiteY22" fmla="*/ 1013842 h 1810606"/>
                    <a:gd name="connsiteX23" fmla="*/ 76647 w 848441"/>
                    <a:gd name="connsiteY23" fmla="*/ 644470 h 1810606"/>
                    <a:gd name="connsiteX24" fmla="*/ 111077 w 848441"/>
                    <a:gd name="connsiteY24" fmla="*/ 493531 h 1810606"/>
                    <a:gd name="connsiteX25" fmla="*/ 223938 w 848441"/>
                    <a:gd name="connsiteY25" fmla="*/ 418927 h 1810606"/>
                    <a:gd name="connsiteX26" fmla="*/ 426782 w 848441"/>
                    <a:gd name="connsiteY26" fmla="*/ 0 h 1810606"/>
                    <a:gd name="connsiteX27" fmla="*/ 610421 w 848441"/>
                    <a:gd name="connsiteY27" fmla="*/ 183639 h 1810606"/>
                    <a:gd name="connsiteX28" fmla="*/ 426782 w 848441"/>
                    <a:gd name="connsiteY28" fmla="*/ 367278 h 1810606"/>
                    <a:gd name="connsiteX29" fmla="*/ 243143 w 848441"/>
                    <a:gd name="connsiteY29" fmla="*/ 183639 h 1810606"/>
                    <a:gd name="connsiteX30" fmla="*/ 426782 w 848441"/>
                    <a:gd name="connsiteY30" fmla="*/ 0 h 1810606"/>
                    <a:gd name="connsiteX0" fmla="*/ 223927 w 848430"/>
                    <a:gd name="connsiteY0" fmla="*/ 418927 h 1810606"/>
                    <a:gd name="connsiteX1" fmla="*/ 386740 w 848430"/>
                    <a:gd name="connsiteY1" fmla="*/ 419621 h 1810606"/>
                    <a:gd name="connsiteX2" fmla="*/ 413306 w 848430"/>
                    <a:gd name="connsiteY2" fmla="*/ 485879 h 1810606"/>
                    <a:gd name="connsiteX3" fmla="*/ 379951 w 848430"/>
                    <a:gd name="connsiteY3" fmla="*/ 828628 h 1810606"/>
                    <a:gd name="connsiteX4" fmla="*/ 421280 w 848430"/>
                    <a:gd name="connsiteY4" fmla="*/ 869419 h 1810606"/>
                    <a:gd name="connsiteX5" fmla="*/ 473590 w 848430"/>
                    <a:gd name="connsiteY5" fmla="*/ 828628 h 1810606"/>
                    <a:gd name="connsiteX6" fmla="*/ 440237 w 848430"/>
                    <a:gd name="connsiteY6" fmla="*/ 485879 h 1810606"/>
                    <a:gd name="connsiteX7" fmla="*/ 466803 w 848430"/>
                    <a:gd name="connsiteY7" fmla="*/ 419621 h 1810606"/>
                    <a:gd name="connsiteX8" fmla="*/ 629616 w 848430"/>
                    <a:gd name="connsiteY8" fmla="*/ 418927 h 1810606"/>
                    <a:gd name="connsiteX9" fmla="*/ 742477 w 848430"/>
                    <a:gd name="connsiteY9" fmla="*/ 493531 h 1810606"/>
                    <a:gd name="connsiteX10" fmla="*/ 843011 w 848430"/>
                    <a:gd name="connsiteY10" fmla="*/ 983690 h 1810606"/>
                    <a:gd name="connsiteX11" fmla="*/ 718812 w 848430"/>
                    <a:gd name="connsiteY11" fmla="*/ 1016909 h 1810606"/>
                    <a:gd name="connsiteX12" fmla="*/ 643006 w 848430"/>
                    <a:gd name="connsiteY12" fmla="*/ 686709 h 1810606"/>
                    <a:gd name="connsiteX13" fmla="*/ 642742 w 848430"/>
                    <a:gd name="connsiteY13" fmla="*/ 1719321 h 1810606"/>
                    <a:gd name="connsiteX14" fmla="*/ 459367 w 848430"/>
                    <a:gd name="connsiteY14" fmla="*/ 1729270 h 1810606"/>
                    <a:gd name="connsiteX15" fmla="*/ 459365 w 848430"/>
                    <a:gd name="connsiteY15" fmla="*/ 1120965 h 1810606"/>
                    <a:gd name="connsiteX16" fmla="*/ 426772 w 848430"/>
                    <a:gd name="connsiteY16" fmla="*/ 1120006 h 1810606"/>
                    <a:gd name="connsiteX17" fmla="*/ 394178 w 848430"/>
                    <a:gd name="connsiteY17" fmla="*/ 1120965 h 1810606"/>
                    <a:gd name="connsiteX18" fmla="*/ 394176 w 848430"/>
                    <a:gd name="connsiteY18" fmla="*/ 1729270 h 1810606"/>
                    <a:gd name="connsiteX19" fmla="*/ 208624 w 848430"/>
                    <a:gd name="connsiteY19" fmla="*/ 1719321 h 1810606"/>
                    <a:gd name="connsiteX20" fmla="*/ 210538 w 848430"/>
                    <a:gd name="connsiteY20" fmla="*/ 749860 h 1810606"/>
                    <a:gd name="connsiteX21" fmla="*/ 139420 w 848430"/>
                    <a:gd name="connsiteY21" fmla="*/ 1003947 h 1810606"/>
                    <a:gd name="connsiteX22" fmla="*/ 118 w 848430"/>
                    <a:gd name="connsiteY22" fmla="*/ 1013842 h 1810606"/>
                    <a:gd name="connsiteX23" fmla="*/ 76636 w 848430"/>
                    <a:gd name="connsiteY23" fmla="*/ 644470 h 1810606"/>
                    <a:gd name="connsiteX24" fmla="*/ 111066 w 848430"/>
                    <a:gd name="connsiteY24" fmla="*/ 493531 h 1810606"/>
                    <a:gd name="connsiteX25" fmla="*/ 223927 w 848430"/>
                    <a:gd name="connsiteY25" fmla="*/ 418927 h 1810606"/>
                    <a:gd name="connsiteX26" fmla="*/ 426771 w 848430"/>
                    <a:gd name="connsiteY26" fmla="*/ 0 h 1810606"/>
                    <a:gd name="connsiteX27" fmla="*/ 610410 w 848430"/>
                    <a:gd name="connsiteY27" fmla="*/ 183639 h 1810606"/>
                    <a:gd name="connsiteX28" fmla="*/ 426771 w 848430"/>
                    <a:gd name="connsiteY28" fmla="*/ 367278 h 1810606"/>
                    <a:gd name="connsiteX29" fmla="*/ 243132 w 848430"/>
                    <a:gd name="connsiteY29" fmla="*/ 183639 h 1810606"/>
                    <a:gd name="connsiteX30" fmla="*/ 426771 w 848430"/>
                    <a:gd name="connsiteY30" fmla="*/ 0 h 1810606"/>
                    <a:gd name="connsiteX0" fmla="*/ 223943 w 848446"/>
                    <a:gd name="connsiteY0" fmla="*/ 418927 h 1810606"/>
                    <a:gd name="connsiteX1" fmla="*/ 386756 w 848446"/>
                    <a:gd name="connsiteY1" fmla="*/ 419621 h 1810606"/>
                    <a:gd name="connsiteX2" fmla="*/ 413322 w 848446"/>
                    <a:gd name="connsiteY2" fmla="*/ 485879 h 1810606"/>
                    <a:gd name="connsiteX3" fmla="*/ 379967 w 848446"/>
                    <a:gd name="connsiteY3" fmla="*/ 828628 h 1810606"/>
                    <a:gd name="connsiteX4" fmla="*/ 421296 w 848446"/>
                    <a:gd name="connsiteY4" fmla="*/ 869419 h 1810606"/>
                    <a:gd name="connsiteX5" fmla="*/ 473606 w 848446"/>
                    <a:gd name="connsiteY5" fmla="*/ 828628 h 1810606"/>
                    <a:gd name="connsiteX6" fmla="*/ 440253 w 848446"/>
                    <a:gd name="connsiteY6" fmla="*/ 485879 h 1810606"/>
                    <a:gd name="connsiteX7" fmla="*/ 466819 w 848446"/>
                    <a:gd name="connsiteY7" fmla="*/ 419621 h 1810606"/>
                    <a:gd name="connsiteX8" fmla="*/ 629632 w 848446"/>
                    <a:gd name="connsiteY8" fmla="*/ 418927 h 1810606"/>
                    <a:gd name="connsiteX9" fmla="*/ 742493 w 848446"/>
                    <a:gd name="connsiteY9" fmla="*/ 493531 h 1810606"/>
                    <a:gd name="connsiteX10" fmla="*/ 843027 w 848446"/>
                    <a:gd name="connsiteY10" fmla="*/ 983690 h 1810606"/>
                    <a:gd name="connsiteX11" fmla="*/ 718828 w 848446"/>
                    <a:gd name="connsiteY11" fmla="*/ 1016909 h 1810606"/>
                    <a:gd name="connsiteX12" fmla="*/ 643022 w 848446"/>
                    <a:gd name="connsiteY12" fmla="*/ 686709 h 1810606"/>
                    <a:gd name="connsiteX13" fmla="*/ 642758 w 848446"/>
                    <a:gd name="connsiteY13" fmla="*/ 1719321 h 1810606"/>
                    <a:gd name="connsiteX14" fmla="*/ 459383 w 848446"/>
                    <a:gd name="connsiteY14" fmla="*/ 1729270 h 1810606"/>
                    <a:gd name="connsiteX15" fmla="*/ 459381 w 848446"/>
                    <a:gd name="connsiteY15" fmla="*/ 1120965 h 1810606"/>
                    <a:gd name="connsiteX16" fmla="*/ 426788 w 848446"/>
                    <a:gd name="connsiteY16" fmla="*/ 1120006 h 1810606"/>
                    <a:gd name="connsiteX17" fmla="*/ 394194 w 848446"/>
                    <a:gd name="connsiteY17" fmla="*/ 1120965 h 1810606"/>
                    <a:gd name="connsiteX18" fmla="*/ 394192 w 848446"/>
                    <a:gd name="connsiteY18" fmla="*/ 1729270 h 1810606"/>
                    <a:gd name="connsiteX19" fmla="*/ 208640 w 848446"/>
                    <a:gd name="connsiteY19" fmla="*/ 1719321 h 1810606"/>
                    <a:gd name="connsiteX20" fmla="*/ 210554 w 848446"/>
                    <a:gd name="connsiteY20" fmla="*/ 749860 h 1810606"/>
                    <a:gd name="connsiteX21" fmla="*/ 139436 w 848446"/>
                    <a:gd name="connsiteY21" fmla="*/ 1003947 h 1810606"/>
                    <a:gd name="connsiteX22" fmla="*/ 134 w 848446"/>
                    <a:gd name="connsiteY22" fmla="*/ 1013842 h 1810606"/>
                    <a:gd name="connsiteX23" fmla="*/ 76652 w 848446"/>
                    <a:gd name="connsiteY23" fmla="*/ 644470 h 1810606"/>
                    <a:gd name="connsiteX24" fmla="*/ 111082 w 848446"/>
                    <a:gd name="connsiteY24" fmla="*/ 493531 h 1810606"/>
                    <a:gd name="connsiteX25" fmla="*/ 223943 w 848446"/>
                    <a:gd name="connsiteY25" fmla="*/ 418927 h 1810606"/>
                    <a:gd name="connsiteX26" fmla="*/ 426787 w 848446"/>
                    <a:gd name="connsiteY26" fmla="*/ 0 h 1810606"/>
                    <a:gd name="connsiteX27" fmla="*/ 610426 w 848446"/>
                    <a:gd name="connsiteY27" fmla="*/ 183639 h 1810606"/>
                    <a:gd name="connsiteX28" fmla="*/ 426787 w 848446"/>
                    <a:gd name="connsiteY28" fmla="*/ 367278 h 1810606"/>
                    <a:gd name="connsiteX29" fmla="*/ 243148 w 848446"/>
                    <a:gd name="connsiteY29" fmla="*/ 183639 h 1810606"/>
                    <a:gd name="connsiteX30" fmla="*/ 426787 w 848446"/>
                    <a:gd name="connsiteY30" fmla="*/ 0 h 1810606"/>
                    <a:gd name="connsiteX0" fmla="*/ 223939 w 848442"/>
                    <a:gd name="connsiteY0" fmla="*/ 418927 h 1810606"/>
                    <a:gd name="connsiteX1" fmla="*/ 386752 w 848442"/>
                    <a:gd name="connsiteY1" fmla="*/ 419621 h 1810606"/>
                    <a:gd name="connsiteX2" fmla="*/ 413318 w 848442"/>
                    <a:gd name="connsiteY2" fmla="*/ 485879 h 1810606"/>
                    <a:gd name="connsiteX3" fmla="*/ 379963 w 848442"/>
                    <a:gd name="connsiteY3" fmla="*/ 828628 h 1810606"/>
                    <a:gd name="connsiteX4" fmla="*/ 421292 w 848442"/>
                    <a:gd name="connsiteY4" fmla="*/ 869419 h 1810606"/>
                    <a:gd name="connsiteX5" fmla="*/ 473602 w 848442"/>
                    <a:gd name="connsiteY5" fmla="*/ 828628 h 1810606"/>
                    <a:gd name="connsiteX6" fmla="*/ 440249 w 848442"/>
                    <a:gd name="connsiteY6" fmla="*/ 485879 h 1810606"/>
                    <a:gd name="connsiteX7" fmla="*/ 466815 w 848442"/>
                    <a:gd name="connsiteY7" fmla="*/ 419621 h 1810606"/>
                    <a:gd name="connsiteX8" fmla="*/ 629628 w 848442"/>
                    <a:gd name="connsiteY8" fmla="*/ 418927 h 1810606"/>
                    <a:gd name="connsiteX9" fmla="*/ 742489 w 848442"/>
                    <a:gd name="connsiteY9" fmla="*/ 493531 h 1810606"/>
                    <a:gd name="connsiteX10" fmla="*/ 843023 w 848442"/>
                    <a:gd name="connsiteY10" fmla="*/ 983690 h 1810606"/>
                    <a:gd name="connsiteX11" fmla="*/ 718824 w 848442"/>
                    <a:gd name="connsiteY11" fmla="*/ 1016909 h 1810606"/>
                    <a:gd name="connsiteX12" fmla="*/ 643018 w 848442"/>
                    <a:gd name="connsiteY12" fmla="*/ 686709 h 1810606"/>
                    <a:gd name="connsiteX13" fmla="*/ 642754 w 848442"/>
                    <a:gd name="connsiteY13" fmla="*/ 1719321 h 1810606"/>
                    <a:gd name="connsiteX14" fmla="*/ 459379 w 848442"/>
                    <a:gd name="connsiteY14" fmla="*/ 1729270 h 1810606"/>
                    <a:gd name="connsiteX15" fmla="*/ 459377 w 848442"/>
                    <a:gd name="connsiteY15" fmla="*/ 1120965 h 1810606"/>
                    <a:gd name="connsiteX16" fmla="*/ 426784 w 848442"/>
                    <a:gd name="connsiteY16" fmla="*/ 1120006 h 1810606"/>
                    <a:gd name="connsiteX17" fmla="*/ 394190 w 848442"/>
                    <a:gd name="connsiteY17" fmla="*/ 1120965 h 1810606"/>
                    <a:gd name="connsiteX18" fmla="*/ 394188 w 848442"/>
                    <a:gd name="connsiteY18" fmla="*/ 1729270 h 1810606"/>
                    <a:gd name="connsiteX19" fmla="*/ 208636 w 848442"/>
                    <a:gd name="connsiteY19" fmla="*/ 1719321 h 1810606"/>
                    <a:gd name="connsiteX20" fmla="*/ 210550 w 848442"/>
                    <a:gd name="connsiteY20" fmla="*/ 749860 h 1810606"/>
                    <a:gd name="connsiteX21" fmla="*/ 139432 w 848442"/>
                    <a:gd name="connsiteY21" fmla="*/ 1003947 h 1810606"/>
                    <a:gd name="connsiteX22" fmla="*/ 130 w 848442"/>
                    <a:gd name="connsiteY22" fmla="*/ 1013842 h 1810606"/>
                    <a:gd name="connsiteX23" fmla="*/ 76648 w 848442"/>
                    <a:gd name="connsiteY23" fmla="*/ 644470 h 1810606"/>
                    <a:gd name="connsiteX24" fmla="*/ 111078 w 848442"/>
                    <a:gd name="connsiteY24" fmla="*/ 493531 h 1810606"/>
                    <a:gd name="connsiteX25" fmla="*/ 223939 w 848442"/>
                    <a:gd name="connsiteY25" fmla="*/ 418927 h 1810606"/>
                    <a:gd name="connsiteX26" fmla="*/ 426783 w 848442"/>
                    <a:gd name="connsiteY26" fmla="*/ 0 h 1810606"/>
                    <a:gd name="connsiteX27" fmla="*/ 610422 w 848442"/>
                    <a:gd name="connsiteY27" fmla="*/ 183639 h 1810606"/>
                    <a:gd name="connsiteX28" fmla="*/ 426783 w 848442"/>
                    <a:gd name="connsiteY28" fmla="*/ 367278 h 1810606"/>
                    <a:gd name="connsiteX29" fmla="*/ 243144 w 848442"/>
                    <a:gd name="connsiteY29" fmla="*/ 183639 h 1810606"/>
                    <a:gd name="connsiteX30" fmla="*/ 426783 w 848442"/>
                    <a:gd name="connsiteY30" fmla="*/ 0 h 1810606"/>
                    <a:gd name="connsiteX0" fmla="*/ 219786 w 844289"/>
                    <a:gd name="connsiteY0" fmla="*/ 418927 h 1810606"/>
                    <a:gd name="connsiteX1" fmla="*/ 382599 w 844289"/>
                    <a:gd name="connsiteY1" fmla="*/ 419621 h 1810606"/>
                    <a:gd name="connsiteX2" fmla="*/ 409165 w 844289"/>
                    <a:gd name="connsiteY2" fmla="*/ 485879 h 1810606"/>
                    <a:gd name="connsiteX3" fmla="*/ 375810 w 844289"/>
                    <a:gd name="connsiteY3" fmla="*/ 828628 h 1810606"/>
                    <a:gd name="connsiteX4" fmla="*/ 417139 w 844289"/>
                    <a:gd name="connsiteY4" fmla="*/ 869419 h 1810606"/>
                    <a:gd name="connsiteX5" fmla="*/ 469449 w 844289"/>
                    <a:gd name="connsiteY5" fmla="*/ 828628 h 1810606"/>
                    <a:gd name="connsiteX6" fmla="*/ 436096 w 844289"/>
                    <a:gd name="connsiteY6" fmla="*/ 485879 h 1810606"/>
                    <a:gd name="connsiteX7" fmla="*/ 462662 w 844289"/>
                    <a:gd name="connsiteY7" fmla="*/ 419621 h 1810606"/>
                    <a:gd name="connsiteX8" fmla="*/ 625475 w 844289"/>
                    <a:gd name="connsiteY8" fmla="*/ 418927 h 1810606"/>
                    <a:gd name="connsiteX9" fmla="*/ 738336 w 844289"/>
                    <a:gd name="connsiteY9" fmla="*/ 493531 h 1810606"/>
                    <a:gd name="connsiteX10" fmla="*/ 838870 w 844289"/>
                    <a:gd name="connsiteY10" fmla="*/ 983690 h 1810606"/>
                    <a:gd name="connsiteX11" fmla="*/ 714671 w 844289"/>
                    <a:gd name="connsiteY11" fmla="*/ 1016909 h 1810606"/>
                    <a:gd name="connsiteX12" fmla="*/ 638865 w 844289"/>
                    <a:gd name="connsiteY12" fmla="*/ 686709 h 1810606"/>
                    <a:gd name="connsiteX13" fmla="*/ 638601 w 844289"/>
                    <a:gd name="connsiteY13" fmla="*/ 1719321 h 1810606"/>
                    <a:gd name="connsiteX14" fmla="*/ 455226 w 844289"/>
                    <a:gd name="connsiteY14" fmla="*/ 1729270 h 1810606"/>
                    <a:gd name="connsiteX15" fmla="*/ 455224 w 844289"/>
                    <a:gd name="connsiteY15" fmla="*/ 1120965 h 1810606"/>
                    <a:gd name="connsiteX16" fmla="*/ 422631 w 844289"/>
                    <a:gd name="connsiteY16" fmla="*/ 1120006 h 1810606"/>
                    <a:gd name="connsiteX17" fmla="*/ 390037 w 844289"/>
                    <a:gd name="connsiteY17" fmla="*/ 1120965 h 1810606"/>
                    <a:gd name="connsiteX18" fmla="*/ 390035 w 844289"/>
                    <a:gd name="connsiteY18" fmla="*/ 1729270 h 1810606"/>
                    <a:gd name="connsiteX19" fmla="*/ 204483 w 844289"/>
                    <a:gd name="connsiteY19" fmla="*/ 1719321 h 1810606"/>
                    <a:gd name="connsiteX20" fmla="*/ 206397 w 844289"/>
                    <a:gd name="connsiteY20" fmla="*/ 749860 h 1810606"/>
                    <a:gd name="connsiteX21" fmla="*/ 135279 w 844289"/>
                    <a:gd name="connsiteY21" fmla="*/ 1003947 h 1810606"/>
                    <a:gd name="connsiteX22" fmla="*/ 135 w 844289"/>
                    <a:gd name="connsiteY22" fmla="*/ 976423 h 1810606"/>
                    <a:gd name="connsiteX23" fmla="*/ 72495 w 844289"/>
                    <a:gd name="connsiteY23" fmla="*/ 644470 h 1810606"/>
                    <a:gd name="connsiteX24" fmla="*/ 106925 w 844289"/>
                    <a:gd name="connsiteY24" fmla="*/ 493531 h 1810606"/>
                    <a:gd name="connsiteX25" fmla="*/ 219786 w 844289"/>
                    <a:gd name="connsiteY25" fmla="*/ 418927 h 1810606"/>
                    <a:gd name="connsiteX26" fmla="*/ 422630 w 844289"/>
                    <a:gd name="connsiteY26" fmla="*/ 0 h 1810606"/>
                    <a:gd name="connsiteX27" fmla="*/ 606269 w 844289"/>
                    <a:gd name="connsiteY27" fmla="*/ 183639 h 1810606"/>
                    <a:gd name="connsiteX28" fmla="*/ 422630 w 844289"/>
                    <a:gd name="connsiteY28" fmla="*/ 367278 h 1810606"/>
                    <a:gd name="connsiteX29" fmla="*/ 238991 w 844289"/>
                    <a:gd name="connsiteY29" fmla="*/ 183639 h 1810606"/>
                    <a:gd name="connsiteX30" fmla="*/ 422630 w 844289"/>
                    <a:gd name="connsiteY30" fmla="*/ 0 h 1810606"/>
                    <a:gd name="connsiteX0" fmla="*/ 215634 w 840137"/>
                    <a:gd name="connsiteY0" fmla="*/ 418927 h 1810606"/>
                    <a:gd name="connsiteX1" fmla="*/ 378447 w 840137"/>
                    <a:gd name="connsiteY1" fmla="*/ 419621 h 1810606"/>
                    <a:gd name="connsiteX2" fmla="*/ 405013 w 840137"/>
                    <a:gd name="connsiteY2" fmla="*/ 485879 h 1810606"/>
                    <a:gd name="connsiteX3" fmla="*/ 371658 w 840137"/>
                    <a:gd name="connsiteY3" fmla="*/ 828628 h 1810606"/>
                    <a:gd name="connsiteX4" fmla="*/ 412987 w 840137"/>
                    <a:gd name="connsiteY4" fmla="*/ 869419 h 1810606"/>
                    <a:gd name="connsiteX5" fmla="*/ 465297 w 840137"/>
                    <a:gd name="connsiteY5" fmla="*/ 828628 h 1810606"/>
                    <a:gd name="connsiteX6" fmla="*/ 431944 w 840137"/>
                    <a:gd name="connsiteY6" fmla="*/ 485879 h 1810606"/>
                    <a:gd name="connsiteX7" fmla="*/ 458510 w 840137"/>
                    <a:gd name="connsiteY7" fmla="*/ 419621 h 1810606"/>
                    <a:gd name="connsiteX8" fmla="*/ 621323 w 840137"/>
                    <a:gd name="connsiteY8" fmla="*/ 418927 h 1810606"/>
                    <a:gd name="connsiteX9" fmla="*/ 734184 w 840137"/>
                    <a:gd name="connsiteY9" fmla="*/ 493531 h 1810606"/>
                    <a:gd name="connsiteX10" fmla="*/ 834718 w 840137"/>
                    <a:gd name="connsiteY10" fmla="*/ 983690 h 1810606"/>
                    <a:gd name="connsiteX11" fmla="*/ 710519 w 840137"/>
                    <a:gd name="connsiteY11" fmla="*/ 1016909 h 1810606"/>
                    <a:gd name="connsiteX12" fmla="*/ 634713 w 840137"/>
                    <a:gd name="connsiteY12" fmla="*/ 686709 h 1810606"/>
                    <a:gd name="connsiteX13" fmla="*/ 634449 w 840137"/>
                    <a:gd name="connsiteY13" fmla="*/ 1719321 h 1810606"/>
                    <a:gd name="connsiteX14" fmla="*/ 451074 w 840137"/>
                    <a:gd name="connsiteY14" fmla="*/ 1729270 h 1810606"/>
                    <a:gd name="connsiteX15" fmla="*/ 451072 w 840137"/>
                    <a:gd name="connsiteY15" fmla="*/ 1120965 h 1810606"/>
                    <a:gd name="connsiteX16" fmla="*/ 418479 w 840137"/>
                    <a:gd name="connsiteY16" fmla="*/ 1120006 h 1810606"/>
                    <a:gd name="connsiteX17" fmla="*/ 385885 w 840137"/>
                    <a:gd name="connsiteY17" fmla="*/ 1120965 h 1810606"/>
                    <a:gd name="connsiteX18" fmla="*/ 385883 w 840137"/>
                    <a:gd name="connsiteY18" fmla="*/ 1729270 h 1810606"/>
                    <a:gd name="connsiteX19" fmla="*/ 200331 w 840137"/>
                    <a:gd name="connsiteY19" fmla="*/ 1719321 h 1810606"/>
                    <a:gd name="connsiteX20" fmla="*/ 202245 w 840137"/>
                    <a:gd name="connsiteY20" fmla="*/ 749860 h 1810606"/>
                    <a:gd name="connsiteX21" fmla="*/ 131127 w 840137"/>
                    <a:gd name="connsiteY21" fmla="*/ 1003947 h 1810606"/>
                    <a:gd name="connsiteX22" fmla="*/ 140 w 840137"/>
                    <a:gd name="connsiteY22" fmla="*/ 972266 h 1810606"/>
                    <a:gd name="connsiteX23" fmla="*/ 68343 w 840137"/>
                    <a:gd name="connsiteY23" fmla="*/ 644470 h 1810606"/>
                    <a:gd name="connsiteX24" fmla="*/ 102773 w 840137"/>
                    <a:gd name="connsiteY24" fmla="*/ 493531 h 1810606"/>
                    <a:gd name="connsiteX25" fmla="*/ 215634 w 840137"/>
                    <a:gd name="connsiteY25" fmla="*/ 418927 h 1810606"/>
                    <a:gd name="connsiteX26" fmla="*/ 418478 w 840137"/>
                    <a:gd name="connsiteY26" fmla="*/ 0 h 1810606"/>
                    <a:gd name="connsiteX27" fmla="*/ 602117 w 840137"/>
                    <a:gd name="connsiteY27" fmla="*/ 183639 h 1810606"/>
                    <a:gd name="connsiteX28" fmla="*/ 418478 w 840137"/>
                    <a:gd name="connsiteY28" fmla="*/ 367278 h 1810606"/>
                    <a:gd name="connsiteX29" fmla="*/ 234839 w 840137"/>
                    <a:gd name="connsiteY29" fmla="*/ 183639 h 1810606"/>
                    <a:gd name="connsiteX30" fmla="*/ 418478 w 840137"/>
                    <a:gd name="connsiteY30" fmla="*/ 0 h 1810606"/>
                    <a:gd name="connsiteX0" fmla="*/ 218853 w 843356"/>
                    <a:gd name="connsiteY0" fmla="*/ 418927 h 1810606"/>
                    <a:gd name="connsiteX1" fmla="*/ 381666 w 843356"/>
                    <a:gd name="connsiteY1" fmla="*/ 419621 h 1810606"/>
                    <a:gd name="connsiteX2" fmla="*/ 408232 w 843356"/>
                    <a:gd name="connsiteY2" fmla="*/ 485879 h 1810606"/>
                    <a:gd name="connsiteX3" fmla="*/ 374877 w 843356"/>
                    <a:gd name="connsiteY3" fmla="*/ 828628 h 1810606"/>
                    <a:gd name="connsiteX4" fmla="*/ 416206 w 843356"/>
                    <a:gd name="connsiteY4" fmla="*/ 869419 h 1810606"/>
                    <a:gd name="connsiteX5" fmla="*/ 468516 w 843356"/>
                    <a:gd name="connsiteY5" fmla="*/ 828628 h 1810606"/>
                    <a:gd name="connsiteX6" fmla="*/ 435163 w 843356"/>
                    <a:gd name="connsiteY6" fmla="*/ 485879 h 1810606"/>
                    <a:gd name="connsiteX7" fmla="*/ 461729 w 843356"/>
                    <a:gd name="connsiteY7" fmla="*/ 419621 h 1810606"/>
                    <a:gd name="connsiteX8" fmla="*/ 624542 w 843356"/>
                    <a:gd name="connsiteY8" fmla="*/ 418927 h 1810606"/>
                    <a:gd name="connsiteX9" fmla="*/ 737403 w 843356"/>
                    <a:gd name="connsiteY9" fmla="*/ 493531 h 1810606"/>
                    <a:gd name="connsiteX10" fmla="*/ 837937 w 843356"/>
                    <a:gd name="connsiteY10" fmla="*/ 983690 h 1810606"/>
                    <a:gd name="connsiteX11" fmla="*/ 713738 w 843356"/>
                    <a:gd name="connsiteY11" fmla="*/ 1016909 h 1810606"/>
                    <a:gd name="connsiteX12" fmla="*/ 637932 w 843356"/>
                    <a:gd name="connsiteY12" fmla="*/ 686709 h 1810606"/>
                    <a:gd name="connsiteX13" fmla="*/ 637668 w 843356"/>
                    <a:gd name="connsiteY13" fmla="*/ 1719321 h 1810606"/>
                    <a:gd name="connsiteX14" fmla="*/ 454293 w 843356"/>
                    <a:gd name="connsiteY14" fmla="*/ 1729270 h 1810606"/>
                    <a:gd name="connsiteX15" fmla="*/ 454291 w 843356"/>
                    <a:gd name="connsiteY15" fmla="*/ 1120965 h 1810606"/>
                    <a:gd name="connsiteX16" fmla="*/ 421698 w 843356"/>
                    <a:gd name="connsiteY16" fmla="*/ 1120006 h 1810606"/>
                    <a:gd name="connsiteX17" fmla="*/ 389104 w 843356"/>
                    <a:gd name="connsiteY17" fmla="*/ 1120965 h 1810606"/>
                    <a:gd name="connsiteX18" fmla="*/ 389102 w 843356"/>
                    <a:gd name="connsiteY18" fmla="*/ 1729270 h 1810606"/>
                    <a:gd name="connsiteX19" fmla="*/ 203550 w 843356"/>
                    <a:gd name="connsiteY19" fmla="*/ 1719321 h 1810606"/>
                    <a:gd name="connsiteX20" fmla="*/ 205464 w 843356"/>
                    <a:gd name="connsiteY20" fmla="*/ 749860 h 1810606"/>
                    <a:gd name="connsiteX21" fmla="*/ 134346 w 843356"/>
                    <a:gd name="connsiteY21" fmla="*/ 1003947 h 1810606"/>
                    <a:gd name="connsiteX22" fmla="*/ 3359 w 843356"/>
                    <a:gd name="connsiteY22" fmla="*/ 972266 h 1810606"/>
                    <a:gd name="connsiteX23" fmla="*/ 71562 w 843356"/>
                    <a:gd name="connsiteY23" fmla="*/ 644470 h 1810606"/>
                    <a:gd name="connsiteX24" fmla="*/ 105992 w 843356"/>
                    <a:gd name="connsiteY24" fmla="*/ 493531 h 1810606"/>
                    <a:gd name="connsiteX25" fmla="*/ 218853 w 843356"/>
                    <a:gd name="connsiteY25" fmla="*/ 418927 h 1810606"/>
                    <a:gd name="connsiteX26" fmla="*/ 421697 w 843356"/>
                    <a:gd name="connsiteY26" fmla="*/ 0 h 1810606"/>
                    <a:gd name="connsiteX27" fmla="*/ 605336 w 843356"/>
                    <a:gd name="connsiteY27" fmla="*/ 183639 h 1810606"/>
                    <a:gd name="connsiteX28" fmla="*/ 421697 w 843356"/>
                    <a:gd name="connsiteY28" fmla="*/ 367278 h 1810606"/>
                    <a:gd name="connsiteX29" fmla="*/ 238058 w 843356"/>
                    <a:gd name="connsiteY29" fmla="*/ 183639 h 1810606"/>
                    <a:gd name="connsiteX30" fmla="*/ 421697 w 843356"/>
                    <a:gd name="connsiteY30" fmla="*/ 0 h 1810606"/>
                    <a:gd name="connsiteX0" fmla="*/ 218853 w 843356"/>
                    <a:gd name="connsiteY0" fmla="*/ 418927 h 1810606"/>
                    <a:gd name="connsiteX1" fmla="*/ 381666 w 843356"/>
                    <a:gd name="connsiteY1" fmla="*/ 419621 h 1810606"/>
                    <a:gd name="connsiteX2" fmla="*/ 408232 w 843356"/>
                    <a:gd name="connsiteY2" fmla="*/ 485879 h 1810606"/>
                    <a:gd name="connsiteX3" fmla="*/ 374877 w 843356"/>
                    <a:gd name="connsiteY3" fmla="*/ 828628 h 1810606"/>
                    <a:gd name="connsiteX4" fmla="*/ 416206 w 843356"/>
                    <a:gd name="connsiteY4" fmla="*/ 869419 h 1810606"/>
                    <a:gd name="connsiteX5" fmla="*/ 468516 w 843356"/>
                    <a:gd name="connsiteY5" fmla="*/ 828628 h 1810606"/>
                    <a:gd name="connsiteX6" fmla="*/ 435163 w 843356"/>
                    <a:gd name="connsiteY6" fmla="*/ 485879 h 1810606"/>
                    <a:gd name="connsiteX7" fmla="*/ 461729 w 843356"/>
                    <a:gd name="connsiteY7" fmla="*/ 419621 h 1810606"/>
                    <a:gd name="connsiteX8" fmla="*/ 624542 w 843356"/>
                    <a:gd name="connsiteY8" fmla="*/ 418927 h 1810606"/>
                    <a:gd name="connsiteX9" fmla="*/ 737403 w 843356"/>
                    <a:gd name="connsiteY9" fmla="*/ 493531 h 1810606"/>
                    <a:gd name="connsiteX10" fmla="*/ 837937 w 843356"/>
                    <a:gd name="connsiteY10" fmla="*/ 983690 h 1810606"/>
                    <a:gd name="connsiteX11" fmla="*/ 713738 w 843356"/>
                    <a:gd name="connsiteY11" fmla="*/ 1016909 h 1810606"/>
                    <a:gd name="connsiteX12" fmla="*/ 637932 w 843356"/>
                    <a:gd name="connsiteY12" fmla="*/ 686709 h 1810606"/>
                    <a:gd name="connsiteX13" fmla="*/ 637668 w 843356"/>
                    <a:gd name="connsiteY13" fmla="*/ 1719321 h 1810606"/>
                    <a:gd name="connsiteX14" fmla="*/ 454293 w 843356"/>
                    <a:gd name="connsiteY14" fmla="*/ 1729270 h 1810606"/>
                    <a:gd name="connsiteX15" fmla="*/ 454291 w 843356"/>
                    <a:gd name="connsiteY15" fmla="*/ 1120965 h 1810606"/>
                    <a:gd name="connsiteX16" fmla="*/ 421698 w 843356"/>
                    <a:gd name="connsiteY16" fmla="*/ 1120006 h 1810606"/>
                    <a:gd name="connsiteX17" fmla="*/ 389104 w 843356"/>
                    <a:gd name="connsiteY17" fmla="*/ 1120965 h 1810606"/>
                    <a:gd name="connsiteX18" fmla="*/ 389102 w 843356"/>
                    <a:gd name="connsiteY18" fmla="*/ 1729270 h 1810606"/>
                    <a:gd name="connsiteX19" fmla="*/ 203550 w 843356"/>
                    <a:gd name="connsiteY19" fmla="*/ 1719321 h 1810606"/>
                    <a:gd name="connsiteX20" fmla="*/ 205464 w 843356"/>
                    <a:gd name="connsiteY20" fmla="*/ 749860 h 1810606"/>
                    <a:gd name="connsiteX21" fmla="*/ 134346 w 843356"/>
                    <a:gd name="connsiteY21" fmla="*/ 1003947 h 1810606"/>
                    <a:gd name="connsiteX22" fmla="*/ 3359 w 843356"/>
                    <a:gd name="connsiteY22" fmla="*/ 972266 h 1810606"/>
                    <a:gd name="connsiteX23" fmla="*/ 71562 w 843356"/>
                    <a:gd name="connsiteY23" fmla="*/ 644470 h 1810606"/>
                    <a:gd name="connsiteX24" fmla="*/ 105992 w 843356"/>
                    <a:gd name="connsiteY24" fmla="*/ 493531 h 1810606"/>
                    <a:gd name="connsiteX25" fmla="*/ 218853 w 843356"/>
                    <a:gd name="connsiteY25" fmla="*/ 418927 h 1810606"/>
                    <a:gd name="connsiteX26" fmla="*/ 421697 w 843356"/>
                    <a:gd name="connsiteY26" fmla="*/ 0 h 1810606"/>
                    <a:gd name="connsiteX27" fmla="*/ 605336 w 843356"/>
                    <a:gd name="connsiteY27" fmla="*/ 183639 h 1810606"/>
                    <a:gd name="connsiteX28" fmla="*/ 421697 w 843356"/>
                    <a:gd name="connsiteY28" fmla="*/ 367278 h 1810606"/>
                    <a:gd name="connsiteX29" fmla="*/ 238058 w 843356"/>
                    <a:gd name="connsiteY29" fmla="*/ 183639 h 1810606"/>
                    <a:gd name="connsiteX30" fmla="*/ 421697 w 843356"/>
                    <a:gd name="connsiteY30" fmla="*/ 0 h 1810606"/>
                    <a:gd name="connsiteX0" fmla="*/ 218853 w 843356"/>
                    <a:gd name="connsiteY0" fmla="*/ 418927 h 1811717"/>
                    <a:gd name="connsiteX1" fmla="*/ 381666 w 843356"/>
                    <a:gd name="connsiteY1" fmla="*/ 419621 h 1811717"/>
                    <a:gd name="connsiteX2" fmla="*/ 408232 w 843356"/>
                    <a:gd name="connsiteY2" fmla="*/ 485879 h 1811717"/>
                    <a:gd name="connsiteX3" fmla="*/ 374877 w 843356"/>
                    <a:gd name="connsiteY3" fmla="*/ 828628 h 1811717"/>
                    <a:gd name="connsiteX4" fmla="*/ 416206 w 843356"/>
                    <a:gd name="connsiteY4" fmla="*/ 869419 h 1811717"/>
                    <a:gd name="connsiteX5" fmla="*/ 468516 w 843356"/>
                    <a:gd name="connsiteY5" fmla="*/ 828628 h 1811717"/>
                    <a:gd name="connsiteX6" fmla="*/ 435163 w 843356"/>
                    <a:gd name="connsiteY6" fmla="*/ 485879 h 1811717"/>
                    <a:gd name="connsiteX7" fmla="*/ 461729 w 843356"/>
                    <a:gd name="connsiteY7" fmla="*/ 419621 h 1811717"/>
                    <a:gd name="connsiteX8" fmla="*/ 624542 w 843356"/>
                    <a:gd name="connsiteY8" fmla="*/ 418927 h 1811717"/>
                    <a:gd name="connsiteX9" fmla="*/ 737403 w 843356"/>
                    <a:gd name="connsiteY9" fmla="*/ 493531 h 1811717"/>
                    <a:gd name="connsiteX10" fmla="*/ 837937 w 843356"/>
                    <a:gd name="connsiteY10" fmla="*/ 983690 h 1811717"/>
                    <a:gd name="connsiteX11" fmla="*/ 713738 w 843356"/>
                    <a:gd name="connsiteY11" fmla="*/ 1016909 h 1811717"/>
                    <a:gd name="connsiteX12" fmla="*/ 637932 w 843356"/>
                    <a:gd name="connsiteY12" fmla="*/ 686709 h 1811717"/>
                    <a:gd name="connsiteX13" fmla="*/ 641826 w 843356"/>
                    <a:gd name="connsiteY13" fmla="*/ 1723479 h 1811717"/>
                    <a:gd name="connsiteX14" fmla="*/ 454293 w 843356"/>
                    <a:gd name="connsiteY14" fmla="*/ 1729270 h 1811717"/>
                    <a:gd name="connsiteX15" fmla="*/ 454291 w 843356"/>
                    <a:gd name="connsiteY15" fmla="*/ 1120965 h 1811717"/>
                    <a:gd name="connsiteX16" fmla="*/ 421698 w 843356"/>
                    <a:gd name="connsiteY16" fmla="*/ 1120006 h 1811717"/>
                    <a:gd name="connsiteX17" fmla="*/ 389104 w 843356"/>
                    <a:gd name="connsiteY17" fmla="*/ 1120965 h 1811717"/>
                    <a:gd name="connsiteX18" fmla="*/ 389102 w 843356"/>
                    <a:gd name="connsiteY18" fmla="*/ 1729270 h 1811717"/>
                    <a:gd name="connsiteX19" fmla="*/ 203550 w 843356"/>
                    <a:gd name="connsiteY19" fmla="*/ 1719321 h 1811717"/>
                    <a:gd name="connsiteX20" fmla="*/ 205464 w 843356"/>
                    <a:gd name="connsiteY20" fmla="*/ 749860 h 1811717"/>
                    <a:gd name="connsiteX21" fmla="*/ 134346 w 843356"/>
                    <a:gd name="connsiteY21" fmla="*/ 1003947 h 1811717"/>
                    <a:gd name="connsiteX22" fmla="*/ 3359 w 843356"/>
                    <a:gd name="connsiteY22" fmla="*/ 972266 h 1811717"/>
                    <a:gd name="connsiteX23" fmla="*/ 71562 w 843356"/>
                    <a:gd name="connsiteY23" fmla="*/ 644470 h 1811717"/>
                    <a:gd name="connsiteX24" fmla="*/ 105992 w 843356"/>
                    <a:gd name="connsiteY24" fmla="*/ 493531 h 1811717"/>
                    <a:gd name="connsiteX25" fmla="*/ 218853 w 843356"/>
                    <a:gd name="connsiteY25" fmla="*/ 418927 h 1811717"/>
                    <a:gd name="connsiteX26" fmla="*/ 421697 w 843356"/>
                    <a:gd name="connsiteY26" fmla="*/ 0 h 1811717"/>
                    <a:gd name="connsiteX27" fmla="*/ 605336 w 843356"/>
                    <a:gd name="connsiteY27" fmla="*/ 183639 h 1811717"/>
                    <a:gd name="connsiteX28" fmla="*/ 421697 w 843356"/>
                    <a:gd name="connsiteY28" fmla="*/ 367278 h 1811717"/>
                    <a:gd name="connsiteX29" fmla="*/ 238058 w 843356"/>
                    <a:gd name="connsiteY29" fmla="*/ 183639 h 1811717"/>
                    <a:gd name="connsiteX30" fmla="*/ 421697 w 843356"/>
                    <a:gd name="connsiteY30" fmla="*/ 0 h 1811717"/>
                    <a:gd name="connsiteX0" fmla="*/ 218853 w 843356"/>
                    <a:gd name="connsiteY0" fmla="*/ 418927 h 1814219"/>
                    <a:gd name="connsiteX1" fmla="*/ 381666 w 843356"/>
                    <a:gd name="connsiteY1" fmla="*/ 419621 h 1814219"/>
                    <a:gd name="connsiteX2" fmla="*/ 408232 w 843356"/>
                    <a:gd name="connsiteY2" fmla="*/ 485879 h 1814219"/>
                    <a:gd name="connsiteX3" fmla="*/ 374877 w 843356"/>
                    <a:gd name="connsiteY3" fmla="*/ 828628 h 1814219"/>
                    <a:gd name="connsiteX4" fmla="*/ 416206 w 843356"/>
                    <a:gd name="connsiteY4" fmla="*/ 869419 h 1814219"/>
                    <a:gd name="connsiteX5" fmla="*/ 468516 w 843356"/>
                    <a:gd name="connsiteY5" fmla="*/ 828628 h 1814219"/>
                    <a:gd name="connsiteX6" fmla="*/ 435163 w 843356"/>
                    <a:gd name="connsiteY6" fmla="*/ 485879 h 1814219"/>
                    <a:gd name="connsiteX7" fmla="*/ 461729 w 843356"/>
                    <a:gd name="connsiteY7" fmla="*/ 419621 h 1814219"/>
                    <a:gd name="connsiteX8" fmla="*/ 624542 w 843356"/>
                    <a:gd name="connsiteY8" fmla="*/ 418927 h 1814219"/>
                    <a:gd name="connsiteX9" fmla="*/ 737403 w 843356"/>
                    <a:gd name="connsiteY9" fmla="*/ 493531 h 1814219"/>
                    <a:gd name="connsiteX10" fmla="*/ 837937 w 843356"/>
                    <a:gd name="connsiteY10" fmla="*/ 983690 h 1814219"/>
                    <a:gd name="connsiteX11" fmla="*/ 713738 w 843356"/>
                    <a:gd name="connsiteY11" fmla="*/ 1016909 h 1814219"/>
                    <a:gd name="connsiteX12" fmla="*/ 637932 w 843356"/>
                    <a:gd name="connsiteY12" fmla="*/ 686709 h 1814219"/>
                    <a:gd name="connsiteX13" fmla="*/ 641826 w 843356"/>
                    <a:gd name="connsiteY13" fmla="*/ 1723479 h 1814219"/>
                    <a:gd name="connsiteX14" fmla="*/ 454293 w 843356"/>
                    <a:gd name="connsiteY14" fmla="*/ 1729270 h 1814219"/>
                    <a:gd name="connsiteX15" fmla="*/ 454291 w 843356"/>
                    <a:gd name="connsiteY15" fmla="*/ 1120965 h 1814219"/>
                    <a:gd name="connsiteX16" fmla="*/ 421698 w 843356"/>
                    <a:gd name="connsiteY16" fmla="*/ 1120006 h 1814219"/>
                    <a:gd name="connsiteX17" fmla="*/ 389104 w 843356"/>
                    <a:gd name="connsiteY17" fmla="*/ 1120965 h 1814219"/>
                    <a:gd name="connsiteX18" fmla="*/ 389102 w 843356"/>
                    <a:gd name="connsiteY18" fmla="*/ 1729270 h 1814219"/>
                    <a:gd name="connsiteX19" fmla="*/ 203550 w 843356"/>
                    <a:gd name="connsiteY19" fmla="*/ 1727636 h 1814219"/>
                    <a:gd name="connsiteX20" fmla="*/ 205464 w 843356"/>
                    <a:gd name="connsiteY20" fmla="*/ 749860 h 1814219"/>
                    <a:gd name="connsiteX21" fmla="*/ 134346 w 843356"/>
                    <a:gd name="connsiteY21" fmla="*/ 1003947 h 1814219"/>
                    <a:gd name="connsiteX22" fmla="*/ 3359 w 843356"/>
                    <a:gd name="connsiteY22" fmla="*/ 972266 h 1814219"/>
                    <a:gd name="connsiteX23" fmla="*/ 71562 w 843356"/>
                    <a:gd name="connsiteY23" fmla="*/ 644470 h 1814219"/>
                    <a:gd name="connsiteX24" fmla="*/ 105992 w 843356"/>
                    <a:gd name="connsiteY24" fmla="*/ 493531 h 1814219"/>
                    <a:gd name="connsiteX25" fmla="*/ 218853 w 843356"/>
                    <a:gd name="connsiteY25" fmla="*/ 418927 h 1814219"/>
                    <a:gd name="connsiteX26" fmla="*/ 421697 w 843356"/>
                    <a:gd name="connsiteY26" fmla="*/ 0 h 1814219"/>
                    <a:gd name="connsiteX27" fmla="*/ 605336 w 843356"/>
                    <a:gd name="connsiteY27" fmla="*/ 183639 h 1814219"/>
                    <a:gd name="connsiteX28" fmla="*/ 421697 w 843356"/>
                    <a:gd name="connsiteY28" fmla="*/ 367278 h 1814219"/>
                    <a:gd name="connsiteX29" fmla="*/ 238058 w 843356"/>
                    <a:gd name="connsiteY29" fmla="*/ 183639 h 1814219"/>
                    <a:gd name="connsiteX30" fmla="*/ 421697 w 843356"/>
                    <a:gd name="connsiteY30" fmla="*/ 0 h 1814219"/>
                    <a:gd name="connsiteX0" fmla="*/ 218853 w 843356"/>
                    <a:gd name="connsiteY0" fmla="*/ 418927 h 1814219"/>
                    <a:gd name="connsiteX1" fmla="*/ 381666 w 843356"/>
                    <a:gd name="connsiteY1" fmla="*/ 419621 h 1814219"/>
                    <a:gd name="connsiteX2" fmla="*/ 408232 w 843356"/>
                    <a:gd name="connsiteY2" fmla="*/ 485879 h 1814219"/>
                    <a:gd name="connsiteX3" fmla="*/ 374877 w 843356"/>
                    <a:gd name="connsiteY3" fmla="*/ 828628 h 1814219"/>
                    <a:gd name="connsiteX4" fmla="*/ 416206 w 843356"/>
                    <a:gd name="connsiteY4" fmla="*/ 869419 h 1814219"/>
                    <a:gd name="connsiteX5" fmla="*/ 468516 w 843356"/>
                    <a:gd name="connsiteY5" fmla="*/ 828628 h 1814219"/>
                    <a:gd name="connsiteX6" fmla="*/ 435163 w 843356"/>
                    <a:gd name="connsiteY6" fmla="*/ 485879 h 1814219"/>
                    <a:gd name="connsiteX7" fmla="*/ 461729 w 843356"/>
                    <a:gd name="connsiteY7" fmla="*/ 419621 h 1814219"/>
                    <a:gd name="connsiteX8" fmla="*/ 624542 w 843356"/>
                    <a:gd name="connsiteY8" fmla="*/ 418927 h 1814219"/>
                    <a:gd name="connsiteX9" fmla="*/ 737403 w 843356"/>
                    <a:gd name="connsiteY9" fmla="*/ 493531 h 1814219"/>
                    <a:gd name="connsiteX10" fmla="*/ 837937 w 843356"/>
                    <a:gd name="connsiteY10" fmla="*/ 983690 h 1814219"/>
                    <a:gd name="connsiteX11" fmla="*/ 713738 w 843356"/>
                    <a:gd name="connsiteY11" fmla="*/ 1016909 h 1814219"/>
                    <a:gd name="connsiteX12" fmla="*/ 637932 w 843356"/>
                    <a:gd name="connsiteY12" fmla="*/ 686709 h 1814219"/>
                    <a:gd name="connsiteX13" fmla="*/ 641826 w 843356"/>
                    <a:gd name="connsiteY13" fmla="*/ 1723479 h 1814219"/>
                    <a:gd name="connsiteX14" fmla="*/ 454293 w 843356"/>
                    <a:gd name="connsiteY14" fmla="*/ 1729270 h 1814219"/>
                    <a:gd name="connsiteX15" fmla="*/ 454291 w 843356"/>
                    <a:gd name="connsiteY15" fmla="*/ 1120965 h 1814219"/>
                    <a:gd name="connsiteX16" fmla="*/ 421698 w 843356"/>
                    <a:gd name="connsiteY16" fmla="*/ 1120006 h 1814219"/>
                    <a:gd name="connsiteX17" fmla="*/ 389104 w 843356"/>
                    <a:gd name="connsiteY17" fmla="*/ 1120965 h 1814219"/>
                    <a:gd name="connsiteX18" fmla="*/ 389102 w 843356"/>
                    <a:gd name="connsiteY18" fmla="*/ 1729270 h 1814219"/>
                    <a:gd name="connsiteX19" fmla="*/ 211865 w 843356"/>
                    <a:gd name="connsiteY19" fmla="*/ 1727636 h 1814219"/>
                    <a:gd name="connsiteX20" fmla="*/ 205464 w 843356"/>
                    <a:gd name="connsiteY20" fmla="*/ 749860 h 1814219"/>
                    <a:gd name="connsiteX21" fmla="*/ 134346 w 843356"/>
                    <a:gd name="connsiteY21" fmla="*/ 1003947 h 1814219"/>
                    <a:gd name="connsiteX22" fmla="*/ 3359 w 843356"/>
                    <a:gd name="connsiteY22" fmla="*/ 972266 h 1814219"/>
                    <a:gd name="connsiteX23" fmla="*/ 71562 w 843356"/>
                    <a:gd name="connsiteY23" fmla="*/ 644470 h 1814219"/>
                    <a:gd name="connsiteX24" fmla="*/ 105992 w 843356"/>
                    <a:gd name="connsiteY24" fmla="*/ 493531 h 1814219"/>
                    <a:gd name="connsiteX25" fmla="*/ 218853 w 843356"/>
                    <a:gd name="connsiteY25" fmla="*/ 418927 h 1814219"/>
                    <a:gd name="connsiteX26" fmla="*/ 421697 w 843356"/>
                    <a:gd name="connsiteY26" fmla="*/ 0 h 1814219"/>
                    <a:gd name="connsiteX27" fmla="*/ 605336 w 843356"/>
                    <a:gd name="connsiteY27" fmla="*/ 183639 h 1814219"/>
                    <a:gd name="connsiteX28" fmla="*/ 421697 w 843356"/>
                    <a:gd name="connsiteY28" fmla="*/ 367278 h 1814219"/>
                    <a:gd name="connsiteX29" fmla="*/ 238058 w 843356"/>
                    <a:gd name="connsiteY29" fmla="*/ 183639 h 1814219"/>
                    <a:gd name="connsiteX30" fmla="*/ 421697 w 843356"/>
                    <a:gd name="connsiteY30" fmla="*/ 0 h 1814219"/>
                    <a:gd name="connsiteX0" fmla="*/ 218853 w 843356"/>
                    <a:gd name="connsiteY0" fmla="*/ 418927 h 1814219"/>
                    <a:gd name="connsiteX1" fmla="*/ 381666 w 843356"/>
                    <a:gd name="connsiteY1" fmla="*/ 419621 h 1814219"/>
                    <a:gd name="connsiteX2" fmla="*/ 408232 w 843356"/>
                    <a:gd name="connsiteY2" fmla="*/ 485879 h 1814219"/>
                    <a:gd name="connsiteX3" fmla="*/ 374877 w 843356"/>
                    <a:gd name="connsiteY3" fmla="*/ 828628 h 1814219"/>
                    <a:gd name="connsiteX4" fmla="*/ 416206 w 843356"/>
                    <a:gd name="connsiteY4" fmla="*/ 869419 h 1814219"/>
                    <a:gd name="connsiteX5" fmla="*/ 468516 w 843356"/>
                    <a:gd name="connsiteY5" fmla="*/ 828628 h 1814219"/>
                    <a:gd name="connsiteX6" fmla="*/ 435163 w 843356"/>
                    <a:gd name="connsiteY6" fmla="*/ 485879 h 1814219"/>
                    <a:gd name="connsiteX7" fmla="*/ 461729 w 843356"/>
                    <a:gd name="connsiteY7" fmla="*/ 419621 h 1814219"/>
                    <a:gd name="connsiteX8" fmla="*/ 624542 w 843356"/>
                    <a:gd name="connsiteY8" fmla="*/ 418927 h 1814219"/>
                    <a:gd name="connsiteX9" fmla="*/ 737403 w 843356"/>
                    <a:gd name="connsiteY9" fmla="*/ 493531 h 1814219"/>
                    <a:gd name="connsiteX10" fmla="*/ 837937 w 843356"/>
                    <a:gd name="connsiteY10" fmla="*/ 983690 h 1814219"/>
                    <a:gd name="connsiteX11" fmla="*/ 713738 w 843356"/>
                    <a:gd name="connsiteY11" fmla="*/ 1016909 h 1814219"/>
                    <a:gd name="connsiteX12" fmla="*/ 637932 w 843356"/>
                    <a:gd name="connsiteY12" fmla="*/ 686709 h 1814219"/>
                    <a:gd name="connsiteX13" fmla="*/ 641826 w 843356"/>
                    <a:gd name="connsiteY13" fmla="*/ 1723479 h 1814219"/>
                    <a:gd name="connsiteX14" fmla="*/ 454293 w 843356"/>
                    <a:gd name="connsiteY14" fmla="*/ 1729270 h 1814219"/>
                    <a:gd name="connsiteX15" fmla="*/ 454291 w 843356"/>
                    <a:gd name="connsiteY15" fmla="*/ 1120965 h 1814219"/>
                    <a:gd name="connsiteX16" fmla="*/ 421698 w 843356"/>
                    <a:gd name="connsiteY16" fmla="*/ 1120006 h 1814219"/>
                    <a:gd name="connsiteX17" fmla="*/ 389104 w 843356"/>
                    <a:gd name="connsiteY17" fmla="*/ 1120965 h 1814219"/>
                    <a:gd name="connsiteX18" fmla="*/ 389102 w 843356"/>
                    <a:gd name="connsiteY18" fmla="*/ 1729270 h 1814219"/>
                    <a:gd name="connsiteX19" fmla="*/ 211865 w 843356"/>
                    <a:gd name="connsiteY19" fmla="*/ 1727636 h 1814219"/>
                    <a:gd name="connsiteX20" fmla="*/ 205464 w 843356"/>
                    <a:gd name="connsiteY20" fmla="*/ 749860 h 1814219"/>
                    <a:gd name="connsiteX21" fmla="*/ 134346 w 843356"/>
                    <a:gd name="connsiteY21" fmla="*/ 1003947 h 1814219"/>
                    <a:gd name="connsiteX22" fmla="*/ 3359 w 843356"/>
                    <a:gd name="connsiteY22" fmla="*/ 972266 h 1814219"/>
                    <a:gd name="connsiteX23" fmla="*/ 71562 w 843356"/>
                    <a:gd name="connsiteY23" fmla="*/ 644470 h 1814219"/>
                    <a:gd name="connsiteX24" fmla="*/ 105992 w 843356"/>
                    <a:gd name="connsiteY24" fmla="*/ 493531 h 1814219"/>
                    <a:gd name="connsiteX25" fmla="*/ 218853 w 843356"/>
                    <a:gd name="connsiteY25" fmla="*/ 418927 h 1814219"/>
                    <a:gd name="connsiteX26" fmla="*/ 421697 w 843356"/>
                    <a:gd name="connsiteY26" fmla="*/ 0 h 1814219"/>
                    <a:gd name="connsiteX27" fmla="*/ 605336 w 843356"/>
                    <a:gd name="connsiteY27" fmla="*/ 183639 h 1814219"/>
                    <a:gd name="connsiteX28" fmla="*/ 421697 w 843356"/>
                    <a:gd name="connsiteY28" fmla="*/ 367278 h 1814219"/>
                    <a:gd name="connsiteX29" fmla="*/ 238058 w 843356"/>
                    <a:gd name="connsiteY29" fmla="*/ 183639 h 1814219"/>
                    <a:gd name="connsiteX30" fmla="*/ 421697 w 843356"/>
                    <a:gd name="connsiteY30" fmla="*/ 0 h 1814219"/>
                    <a:gd name="connsiteX0" fmla="*/ 218853 w 843356"/>
                    <a:gd name="connsiteY0" fmla="*/ 418927 h 1811717"/>
                    <a:gd name="connsiteX1" fmla="*/ 381666 w 843356"/>
                    <a:gd name="connsiteY1" fmla="*/ 419621 h 1811717"/>
                    <a:gd name="connsiteX2" fmla="*/ 408232 w 843356"/>
                    <a:gd name="connsiteY2" fmla="*/ 485879 h 1811717"/>
                    <a:gd name="connsiteX3" fmla="*/ 374877 w 843356"/>
                    <a:gd name="connsiteY3" fmla="*/ 828628 h 1811717"/>
                    <a:gd name="connsiteX4" fmla="*/ 416206 w 843356"/>
                    <a:gd name="connsiteY4" fmla="*/ 869419 h 1811717"/>
                    <a:gd name="connsiteX5" fmla="*/ 468516 w 843356"/>
                    <a:gd name="connsiteY5" fmla="*/ 828628 h 1811717"/>
                    <a:gd name="connsiteX6" fmla="*/ 435163 w 843356"/>
                    <a:gd name="connsiteY6" fmla="*/ 485879 h 1811717"/>
                    <a:gd name="connsiteX7" fmla="*/ 461729 w 843356"/>
                    <a:gd name="connsiteY7" fmla="*/ 419621 h 1811717"/>
                    <a:gd name="connsiteX8" fmla="*/ 624542 w 843356"/>
                    <a:gd name="connsiteY8" fmla="*/ 418927 h 1811717"/>
                    <a:gd name="connsiteX9" fmla="*/ 737403 w 843356"/>
                    <a:gd name="connsiteY9" fmla="*/ 493531 h 1811717"/>
                    <a:gd name="connsiteX10" fmla="*/ 837937 w 843356"/>
                    <a:gd name="connsiteY10" fmla="*/ 983690 h 1811717"/>
                    <a:gd name="connsiteX11" fmla="*/ 713738 w 843356"/>
                    <a:gd name="connsiteY11" fmla="*/ 1016909 h 1811717"/>
                    <a:gd name="connsiteX12" fmla="*/ 637932 w 843356"/>
                    <a:gd name="connsiteY12" fmla="*/ 686709 h 1811717"/>
                    <a:gd name="connsiteX13" fmla="*/ 641826 w 843356"/>
                    <a:gd name="connsiteY13" fmla="*/ 1723479 h 1811717"/>
                    <a:gd name="connsiteX14" fmla="*/ 454293 w 843356"/>
                    <a:gd name="connsiteY14" fmla="*/ 1729270 h 1811717"/>
                    <a:gd name="connsiteX15" fmla="*/ 454291 w 843356"/>
                    <a:gd name="connsiteY15" fmla="*/ 1120965 h 1811717"/>
                    <a:gd name="connsiteX16" fmla="*/ 421698 w 843356"/>
                    <a:gd name="connsiteY16" fmla="*/ 1120006 h 1811717"/>
                    <a:gd name="connsiteX17" fmla="*/ 389104 w 843356"/>
                    <a:gd name="connsiteY17" fmla="*/ 1120965 h 1811717"/>
                    <a:gd name="connsiteX18" fmla="*/ 389102 w 843356"/>
                    <a:gd name="connsiteY18" fmla="*/ 1729270 h 1811717"/>
                    <a:gd name="connsiteX19" fmla="*/ 207708 w 843356"/>
                    <a:gd name="connsiteY19" fmla="*/ 1719321 h 1811717"/>
                    <a:gd name="connsiteX20" fmla="*/ 205464 w 843356"/>
                    <a:gd name="connsiteY20" fmla="*/ 749860 h 1811717"/>
                    <a:gd name="connsiteX21" fmla="*/ 134346 w 843356"/>
                    <a:gd name="connsiteY21" fmla="*/ 1003947 h 1811717"/>
                    <a:gd name="connsiteX22" fmla="*/ 3359 w 843356"/>
                    <a:gd name="connsiteY22" fmla="*/ 972266 h 1811717"/>
                    <a:gd name="connsiteX23" fmla="*/ 71562 w 843356"/>
                    <a:gd name="connsiteY23" fmla="*/ 644470 h 1811717"/>
                    <a:gd name="connsiteX24" fmla="*/ 105992 w 843356"/>
                    <a:gd name="connsiteY24" fmla="*/ 493531 h 1811717"/>
                    <a:gd name="connsiteX25" fmla="*/ 218853 w 843356"/>
                    <a:gd name="connsiteY25" fmla="*/ 418927 h 1811717"/>
                    <a:gd name="connsiteX26" fmla="*/ 421697 w 843356"/>
                    <a:gd name="connsiteY26" fmla="*/ 0 h 1811717"/>
                    <a:gd name="connsiteX27" fmla="*/ 605336 w 843356"/>
                    <a:gd name="connsiteY27" fmla="*/ 183639 h 1811717"/>
                    <a:gd name="connsiteX28" fmla="*/ 421697 w 843356"/>
                    <a:gd name="connsiteY28" fmla="*/ 367278 h 1811717"/>
                    <a:gd name="connsiteX29" fmla="*/ 238058 w 843356"/>
                    <a:gd name="connsiteY29" fmla="*/ 183639 h 1811717"/>
                    <a:gd name="connsiteX30" fmla="*/ 421697 w 843356"/>
                    <a:gd name="connsiteY30" fmla="*/ 0 h 1811717"/>
                    <a:gd name="connsiteX0" fmla="*/ 218853 w 843356"/>
                    <a:gd name="connsiteY0" fmla="*/ 418927 h 1817729"/>
                    <a:gd name="connsiteX1" fmla="*/ 381666 w 843356"/>
                    <a:gd name="connsiteY1" fmla="*/ 419621 h 1817729"/>
                    <a:gd name="connsiteX2" fmla="*/ 408232 w 843356"/>
                    <a:gd name="connsiteY2" fmla="*/ 485879 h 1817729"/>
                    <a:gd name="connsiteX3" fmla="*/ 374877 w 843356"/>
                    <a:gd name="connsiteY3" fmla="*/ 828628 h 1817729"/>
                    <a:gd name="connsiteX4" fmla="*/ 416206 w 843356"/>
                    <a:gd name="connsiteY4" fmla="*/ 869419 h 1817729"/>
                    <a:gd name="connsiteX5" fmla="*/ 468516 w 843356"/>
                    <a:gd name="connsiteY5" fmla="*/ 828628 h 1817729"/>
                    <a:gd name="connsiteX6" fmla="*/ 435163 w 843356"/>
                    <a:gd name="connsiteY6" fmla="*/ 485879 h 1817729"/>
                    <a:gd name="connsiteX7" fmla="*/ 461729 w 843356"/>
                    <a:gd name="connsiteY7" fmla="*/ 419621 h 1817729"/>
                    <a:gd name="connsiteX8" fmla="*/ 624542 w 843356"/>
                    <a:gd name="connsiteY8" fmla="*/ 418927 h 1817729"/>
                    <a:gd name="connsiteX9" fmla="*/ 737403 w 843356"/>
                    <a:gd name="connsiteY9" fmla="*/ 493531 h 1817729"/>
                    <a:gd name="connsiteX10" fmla="*/ 837937 w 843356"/>
                    <a:gd name="connsiteY10" fmla="*/ 983690 h 1817729"/>
                    <a:gd name="connsiteX11" fmla="*/ 713738 w 843356"/>
                    <a:gd name="connsiteY11" fmla="*/ 1016909 h 1817729"/>
                    <a:gd name="connsiteX12" fmla="*/ 637932 w 843356"/>
                    <a:gd name="connsiteY12" fmla="*/ 686709 h 1817729"/>
                    <a:gd name="connsiteX13" fmla="*/ 641826 w 843356"/>
                    <a:gd name="connsiteY13" fmla="*/ 1723479 h 1817729"/>
                    <a:gd name="connsiteX14" fmla="*/ 454293 w 843356"/>
                    <a:gd name="connsiteY14" fmla="*/ 1729270 h 1817729"/>
                    <a:gd name="connsiteX15" fmla="*/ 454291 w 843356"/>
                    <a:gd name="connsiteY15" fmla="*/ 1120965 h 1817729"/>
                    <a:gd name="connsiteX16" fmla="*/ 421698 w 843356"/>
                    <a:gd name="connsiteY16" fmla="*/ 1120006 h 1817729"/>
                    <a:gd name="connsiteX17" fmla="*/ 389104 w 843356"/>
                    <a:gd name="connsiteY17" fmla="*/ 1120965 h 1817729"/>
                    <a:gd name="connsiteX18" fmla="*/ 389102 w 843356"/>
                    <a:gd name="connsiteY18" fmla="*/ 1729270 h 1817729"/>
                    <a:gd name="connsiteX19" fmla="*/ 207708 w 843356"/>
                    <a:gd name="connsiteY19" fmla="*/ 1719321 h 1817729"/>
                    <a:gd name="connsiteX20" fmla="*/ 205464 w 843356"/>
                    <a:gd name="connsiteY20" fmla="*/ 749860 h 1817729"/>
                    <a:gd name="connsiteX21" fmla="*/ 134346 w 843356"/>
                    <a:gd name="connsiteY21" fmla="*/ 1003947 h 1817729"/>
                    <a:gd name="connsiteX22" fmla="*/ 3359 w 843356"/>
                    <a:gd name="connsiteY22" fmla="*/ 972266 h 1817729"/>
                    <a:gd name="connsiteX23" fmla="*/ 71562 w 843356"/>
                    <a:gd name="connsiteY23" fmla="*/ 644470 h 1817729"/>
                    <a:gd name="connsiteX24" fmla="*/ 105992 w 843356"/>
                    <a:gd name="connsiteY24" fmla="*/ 493531 h 1817729"/>
                    <a:gd name="connsiteX25" fmla="*/ 218853 w 843356"/>
                    <a:gd name="connsiteY25" fmla="*/ 418927 h 1817729"/>
                    <a:gd name="connsiteX26" fmla="*/ 421697 w 843356"/>
                    <a:gd name="connsiteY26" fmla="*/ 0 h 1817729"/>
                    <a:gd name="connsiteX27" fmla="*/ 605336 w 843356"/>
                    <a:gd name="connsiteY27" fmla="*/ 183639 h 1817729"/>
                    <a:gd name="connsiteX28" fmla="*/ 421697 w 843356"/>
                    <a:gd name="connsiteY28" fmla="*/ 367278 h 1817729"/>
                    <a:gd name="connsiteX29" fmla="*/ 238058 w 843356"/>
                    <a:gd name="connsiteY29" fmla="*/ 183639 h 1817729"/>
                    <a:gd name="connsiteX30" fmla="*/ 421697 w 843356"/>
                    <a:gd name="connsiteY30" fmla="*/ 0 h 1817729"/>
                    <a:gd name="connsiteX0" fmla="*/ 219052 w 843555"/>
                    <a:gd name="connsiteY0" fmla="*/ 418927 h 1817729"/>
                    <a:gd name="connsiteX1" fmla="*/ 381865 w 843555"/>
                    <a:gd name="connsiteY1" fmla="*/ 419621 h 1817729"/>
                    <a:gd name="connsiteX2" fmla="*/ 408431 w 843555"/>
                    <a:gd name="connsiteY2" fmla="*/ 485879 h 1817729"/>
                    <a:gd name="connsiteX3" fmla="*/ 375076 w 843555"/>
                    <a:gd name="connsiteY3" fmla="*/ 828628 h 1817729"/>
                    <a:gd name="connsiteX4" fmla="*/ 416405 w 843555"/>
                    <a:gd name="connsiteY4" fmla="*/ 869419 h 1817729"/>
                    <a:gd name="connsiteX5" fmla="*/ 468715 w 843555"/>
                    <a:gd name="connsiteY5" fmla="*/ 828628 h 1817729"/>
                    <a:gd name="connsiteX6" fmla="*/ 435362 w 843555"/>
                    <a:gd name="connsiteY6" fmla="*/ 485879 h 1817729"/>
                    <a:gd name="connsiteX7" fmla="*/ 461928 w 843555"/>
                    <a:gd name="connsiteY7" fmla="*/ 419621 h 1817729"/>
                    <a:gd name="connsiteX8" fmla="*/ 624741 w 843555"/>
                    <a:gd name="connsiteY8" fmla="*/ 418927 h 1817729"/>
                    <a:gd name="connsiteX9" fmla="*/ 737602 w 843555"/>
                    <a:gd name="connsiteY9" fmla="*/ 493531 h 1817729"/>
                    <a:gd name="connsiteX10" fmla="*/ 838136 w 843555"/>
                    <a:gd name="connsiteY10" fmla="*/ 983690 h 1817729"/>
                    <a:gd name="connsiteX11" fmla="*/ 713937 w 843555"/>
                    <a:gd name="connsiteY11" fmla="*/ 1016909 h 1817729"/>
                    <a:gd name="connsiteX12" fmla="*/ 638131 w 843555"/>
                    <a:gd name="connsiteY12" fmla="*/ 686709 h 1817729"/>
                    <a:gd name="connsiteX13" fmla="*/ 642025 w 843555"/>
                    <a:gd name="connsiteY13" fmla="*/ 1723479 h 1817729"/>
                    <a:gd name="connsiteX14" fmla="*/ 454492 w 843555"/>
                    <a:gd name="connsiteY14" fmla="*/ 1729270 h 1817729"/>
                    <a:gd name="connsiteX15" fmla="*/ 454490 w 843555"/>
                    <a:gd name="connsiteY15" fmla="*/ 1120965 h 1817729"/>
                    <a:gd name="connsiteX16" fmla="*/ 421897 w 843555"/>
                    <a:gd name="connsiteY16" fmla="*/ 1120006 h 1817729"/>
                    <a:gd name="connsiteX17" fmla="*/ 389303 w 843555"/>
                    <a:gd name="connsiteY17" fmla="*/ 1120965 h 1817729"/>
                    <a:gd name="connsiteX18" fmla="*/ 389301 w 843555"/>
                    <a:gd name="connsiteY18" fmla="*/ 1729270 h 1817729"/>
                    <a:gd name="connsiteX19" fmla="*/ 207907 w 843555"/>
                    <a:gd name="connsiteY19" fmla="*/ 1719321 h 1817729"/>
                    <a:gd name="connsiteX20" fmla="*/ 205663 w 843555"/>
                    <a:gd name="connsiteY20" fmla="*/ 749860 h 1817729"/>
                    <a:gd name="connsiteX21" fmla="*/ 134545 w 843555"/>
                    <a:gd name="connsiteY21" fmla="*/ 1003947 h 1817729"/>
                    <a:gd name="connsiteX22" fmla="*/ 3558 w 843555"/>
                    <a:gd name="connsiteY22" fmla="*/ 972266 h 1817729"/>
                    <a:gd name="connsiteX23" fmla="*/ 71761 w 843555"/>
                    <a:gd name="connsiteY23" fmla="*/ 644470 h 1817729"/>
                    <a:gd name="connsiteX24" fmla="*/ 106191 w 843555"/>
                    <a:gd name="connsiteY24" fmla="*/ 493531 h 1817729"/>
                    <a:gd name="connsiteX25" fmla="*/ 219052 w 843555"/>
                    <a:gd name="connsiteY25" fmla="*/ 418927 h 1817729"/>
                    <a:gd name="connsiteX26" fmla="*/ 421896 w 843555"/>
                    <a:gd name="connsiteY26" fmla="*/ 0 h 1817729"/>
                    <a:gd name="connsiteX27" fmla="*/ 605535 w 843555"/>
                    <a:gd name="connsiteY27" fmla="*/ 183639 h 1817729"/>
                    <a:gd name="connsiteX28" fmla="*/ 421896 w 843555"/>
                    <a:gd name="connsiteY28" fmla="*/ 367278 h 1817729"/>
                    <a:gd name="connsiteX29" fmla="*/ 238257 w 843555"/>
                    <a:gd name="connsiteY29" fmla="*/ 183639 h 1817729"/>
                    <a:gd name="connsiteX30" fmla="*/ 421896 w 843555"/>
                    <a:gd name="connsiteY30" fmla="*/ 0 h 1817729"/>
                    <a:gd name="connsiteX0" fmla="*/ 218951 w 843454"/>
                    <a:gd name="connsiteY0" fmla="*/ 418927 h 1817729"/>
                    <a:gd name="connsiteX1" fmla="*/ 381764 w 843454"/>
                    <a:gd name="connsiteY1" fmla="*/ 419621 h 1817729"/>
                    <a:gd name="connsiteX2" fmla="*/ 408330 w 843454"/>
                    <a:gd name="connsiteY2" fmla="*/ 485879 h 1817729"/>
                    <a:gd name="connsiteX3" fmla="*/ 374975 w 843454"/>
                    <a:gd name="connsiteY3" fmla="*/ 828628 h 1817729"/>
                    <a:gd name="connsiteX4" fmla="*/ 416304 w 843454"/>
                    <a:gd name="connsiteY4" fmla="*/ 869419 h 1817729"/>
                    <a:gd name="connsiteX5" fmla="*/ 468614 w 843454"/>
                    <a:gd name="connsiteY5" fmla="*/ 828628 h 1817729"/>
                    <a:gd name="connsiteX6" fmla="*/ 435261 w 843454"/>
                    <a:gd name="connsiteY6" fmla="*/ 485879 h 1817729"/>
                    <a:gd name="connsiteX7" fmla="*/ 461827 w 843454"/>
                    <a:gd name="connsiteY7" fmla="*/ 419621 h 1817729"/>
                    <a:gd name="connsiteX8" fmla="*/ 624640 w 843454"/>
                    <a:gd name="connsiteY8" fmla="*/ 418927 h 1817729"/>
                    <a:gd name="connsiteX9" fmla="*/ 737501 w 843454"/>
                    <a:gd name="connsiteY9" fmla="*/ 493531 h 1817729"/>
                    <a:gd name="connsiteX10" fmla="*/ 838035 w 843454"/>
                    <a:gd name="connsiteY10" fmla="*/ 983690 h 1817729"/>
                    <a:gd name="connsiteX11" fmla="*/ 713836 w 843454"/>
                    <a:gd name="connsiteY11" fmla="*/ 1016909 h 1817729"/>
                    <a:gd name="connsiteX12" fmla="*/ 638030 w 843454"/>
                    <a:gd name="connsiteY12" fmla="*/ 686709 h 1817729"/>
                    <a:gd name="connsiteX13" fmla="*/ 641924 w 843454"/>
                    <a:gd name="connsiteY13" fmla="*/ 1723479 h 1817729"/>
                    <a:gd name="connsiteX14" fmla="*/ 454391 w 843454"/>
                    <a:gd name="connsiteY14" fmla="*/ 1729270 h 1817729"/>
                    <a:gd name="connsiteX15" fmla="*/ 454389 w 843454"/>
                    <a:gd name="connsiteY15" fmla="*/ 1120965 h 1817729"/>
                    <a:gd name="connsiteX16" fmla="*/ 421796 w 843454"/>
                    <a:gd name="connsiteY16" fmla="*/ 1120006 h 1817729"/>
                    <a:gd name="connsiteX17" fmla="*/ 389202 w 843454"/>
                    <a:gd name="connsiteY17" fmla="*/ 1120965 h 1817729"/>
                    <a:gd name="connsiteX18" fmla="*/ 389200 w 843454"/>
                    <a:gd name="connsiteY18" fmla="*/ 1729270 h 1817729"/>
                    <a:gd name="connsiteX19" fmla="*/ 207806 w 843454"/>
                    <a:gd name="connsiteY19" fmla="*/ 1719321 h 1817729"/>
                    <a:gd name="connsiteX20" fmla="*/ 205562 w 843454"/>
                    <a:gd name="connsiteY20" fmla="*/ 749860 h 1817729"/>
                    <a:gd name="connsiteX21" fmla="*/ 134444 w 843454"/>
                    <a:gd name="connsiteY21" fmla="*/ 1003947 h 1817729"/>
                    <a:gd name="connsiteX22" fmla="*/ 3457 w 843454"/>
                    <a:gd name="connsiteY22" fmla="*/ 972266 h 1817729"/>
                    <a:gd name="connsiteX23" fmla="*/ 71660 w 843454"/>
                    <a:gd name="connsiteY23" fmla="*/ 644470 h 1817729"/>
                    <a:gd name="connsiteX24" fmla="*/ 106090 w 843454"/>
                    <a:gd name="connsiteY24" fmla="*/ 493531 h 1817729"/>
                    <a:gd name="connsiteX25" fmla="*/ 218951 w 843454"/>
                    <a:gd name="connsiteY25" fmla="*/ 418927 h 1817729"/>
                    <a:gd name="connsiteX26" fmla="*/ 421795 w 843454"/>
                    <a:gd name="connsiteY26" fmla="*/ 0 h 1817729"/>
                    <a:gd name="connsiteX27" fmla="*/ 605434 w 843454"/>
                    <a:gd name="connsiteY27" fmla="*/ 183639 h 1817729"/>
                    <a:gd name="connsiteX28" fmla="*/ 421795 w 843454"/>
                    <a:gd name="connsiteY28" fmla="*/ 367278 h 1817729"/>
                    <a:gd name="connsiteX29" fmla="*/ 238156 w 843454"/>
                    <a:gd name="connsiteY29" fmla="*/ 183639 h 1817729"/>
                    <a:gd name="connsiteX30" fmla="*/ 421795 w 843454"/>
                    <a:gd name="connsiteY30" fmla="*/ 0 h 1817729"/>
                    <a:gd name="connsiteX0" fmla="*/ 218951 w 843454"/>
                    <a:gd name="connsiteY0" fmla="*/ 418927 h 1817729"/>
                    <a:gd name="connsiteX1" fmla="*/ 381764 w 843454"/>
                    <a:gd name="connsiteY1" fmla="*/ 419621 h 1817729"/>
                    <a:gd name="connsiteX2" fmla="*/ 408330 w 843454"/>
                    <a:gd name="connsiteY2" fmla="*/ 485879 h 1817729"/>
                    <a:gd name="connsiteX3" fmla="*/ 374975 w 843454"/>
                    <a:gd name="connsiteY3" fmla="*/ 828628 h 1817729"/>
                    <a:gd name="connsiteX4" fmla="*/ 416304 w 843454"/>
                    <a:gd name="connsiteY4" fmla="*/ 869419 h 1817729"/>
                    <a:gd name="connsiteX5" fmla="*/ 468614 w 843454"/>
                    <a:gd name="connsiteY5" fmla="*/ 828628 h 1817729"/>
                    <a:gd name="connsiteX6" fmla="*/ 435261 w 843454"/>
                    <a:gd name="connsiteY6" fmla="*/ 485879 h 1817729"/>
                    <a:gd name="connsiteX7" fmla="*/ 461827 w 843454"/>
                    <a:gd name="connsiteY7" fmla="*/ 419621 h 1817729"/>
                    <a:gd name="connsiteX8" fmla="*/ 624640 w 843454"/>
                    <a:gd name="connsiteY8" fmla="*/ 418927 h 1817729"/>
                    <a:gd name="connsiteX9" fmla="*/ 737501 w 843454"/>
                    <a:gd name="connsiteY9" fmla="*/ 493531 h 1817729"/>
                    <a:gd name="connsiteX10" fmla="*/ 838035 w 843454"/>
                    <a:gd name="connsiteY10" fmla="*/ 983690 h 1817729"/>
                    <a:gd name="connsiteX11" fmla="*/ 713836 w 843454"/>
                    <a:gd name="connsiteY11" fmla="*/ 1016909 h 1817729"/>
                    <a:gd name="connsiteX12" fmla="*/ 638030 w 843454"/>
                    <a:gd name="connsiteY12" fmla="*/ 686709 h 1817729"/>
                    <a:gd name="connsiteX13" fmla="*/ 641924 w 843454"/>
                    <a:gd name="connsiteY13" fmla="*/ 1723479 h 1817729"/>
                    <a:gd name="connsiteX14" fmla="*/ 454391 w 843454"/>
                    <a:gd name="connsiteY14" fmla="*/ 1729270 h 1817729"/>
                    <a:gd name="connsiteX15" fmla="*/ 454389 w 843454"/>
                    <a:gd name="connsiteY15" fmla="*/ 1120965 h 1817729"/>
                    <a:gd name="connsiteX16" fmla="*/ 421796 w 843454"/>
                    <a:gd name="connsiteY16" fmla="*/ 1120006 h 1817729"/>
                    <a:gd name="connsiteX17" fmla="*/ 389202 w 843454"/>
                    <a:gd name="connsiteY17" fmla="*/ 1120965 h 1817729"/>
                    <a:gd name="connsiteX18" fmla="*/ 389200 w 843454"/>
                    <a:gd name="connsiteY18" fmla="*/ 1729270 h 1817729"/>
                    <a:gd name="connsiteX19" fmla="*/ 207806 w 843454"/>
                    <a:gd name="connsiteY19" fmla="*/ 1719321 h 1817729"/>
                    <a:gd name="connsiteX20" fmla="*/ 205562 w 843454"/>
                    <a:gd name="connsiteY20" fmla="*/ 749860 h 1817729"/>
                    <a:gd name="connsiteX21" fmla="*/ 134444 w 843454"/>
                    <a:gd name="connsiteY21" fmla="*/ 1003947 h 1817729"/>
                    <a:gd name="connsiteX22" fmla="*/ 3457 w 843454"/>
                    <a:gd name="connsiteY22" fmla="*/ 972266 h 1817729"/>
                    <a:gd name="connsiteX23" fmla="*/ 71660 w 843454"/>
                    <a:gd name="connsiteY23" fmla="*/ 644470 h 1817729"/>
                    <a:gd name="connsiteX24" fmla="*/ 106090 w 843454"/>
                    <a:gd name="connsiteY24" fmla="*/ 493531 h 1817729"/>
                    <a:gd name="connsiteX25" fmla="*/ 218951 w 843454"/>
                    <a:gd name="connsiteY25" fmla="*/ 418927 h 1817729"/>
                    <a:gd name="connsiteX26" fmla="*/ 421795 w 843454"/>
                    <a:gd name="connsiteY26" fmla="*/ 0 h 1817729"/>
                    <a:gd name="connsiteX27" fmla="*/ 605434 w 843454"/>
                    <a:gd name="connsiteY27" fmla="*/ 183639 h 1817729"/>
                    <a:gd name="connsiteX28" fmla="*/ 421795 w 843454"/>
                    <a:gd name="connsiteY28" fmla="*/ 367278 h 1817729"/>
                    <a:gd name="connsiteX29" fmla="*/ 238156 w 843454"/>
                    <a:gd name="connsiteY29" fmla="*/ 183639 h 1817729"/>
                    <a:gd name="connsiteX30" fmla="*/ 421795 w 843454"/>
                    <a:gd name="connsiteY30" fmla="*/ 0 h 1817729"/>
                    <a:gd name="connsiteX0" fmla="*/ 218951 w 843454"/>
                    <a:gd name="connsiteY0" fmla="*/ 418927 h 1817729"/>
                    <a:gd name="connsiteX1" fmla="*/ 381764 w 843454"/>
                    <a:gd name="connsiteY1" fmla="*/ 419621 h 1817729"/>
                    <a:gd name="connsiteX2" fmla="*/ 408330 w 843454"/>
                    <a:gd name="connsiteY2" fmla="*/ 485879 h 1817729"/>
                    <a:gd name="connsiteX3" fmla="*/ 374975 w 843454"/>
                    <a:gd name="connsiteY3" fmla="*/ 828628 h 1817729"/>
                    <a:gd name="connsiteX4" fmla="*/ 416304 w 843454"/>
                    <a:gd name="connsiteY4" fmla="*/ 869419 h 1817729"/>
                    <a:gd name="connsiteX5" fmla="*/ 468614 w 843454"/>
                    <a:gd name="connsiteY5" fmla="*/ 828628 h 1817729"/>
                    <a:gd name="connsiteX6" fmla="*/ 435261 w 843454"/>
                    <a:gd name="connsiteY6" fmla="*/ 485879 h 1817729"/>
                    <a:gd name="connsiteX7" fmla="*/ 461827 w 843454"/>
                    <a:gd name="connsiteY7" fmla="*/ 419621 h 1817729"/>
                    <a:gd name="connsiteX8" fmla="*/ 624640 w 843454"/>
                    <a:gd name="connsiteY8" fmla="*/ 418927 h 1817729"/>
                    <a:gd name="connsiteX9" fmla="*/ 737501 w 843454"/>
                    <a:gd name="connsiteY9" fmla="*/ 493531 h 1817729"/>
                    <a:gd name="connsiteX10" fmla="*/ 838035 w 843454"/>
                    <a:gd name="connsiteY10" fmla="*/ 983690 h 1817729"/>
                    <a:gd name="connsiteX11" fmla="*/ 713836 w 843454"/>
                    <a:gd name="connsiteY11" fmla="*/ 1016909 h 1817729"/>
                    <a:gd name="connsiteX12" fmla="*/ 638030 w 843454"/>
                    <a:gd name="connsiteY12" fmla="*/ 686709 h 1817729"/>
                    <a:gd name="connsiteX13" fmla="*/ 641924 w 843454"/>
                    <a:gd name="connsiteY13" fmla="*/ 1723479 h 1817729"/>
                    <a:gd name="connsiteX14" fmla="*/ 454391 w 843454"/>
                    <a:gd name="connsiteY14" fmla="*/ 1729270 h 1817729"/>
                    <a:gd name="connsiteX15" fmla="*/ 454389 w 843454"/>
                    <a:gd name="connsiteY15" fmla="*/ 1120965 h 1817729"/>
                    <a:gd name="connsiteX16" fmla="*/ 421796 w 843454"/>
                    <a:gd name="connsiteY16" fmla="*/ 1120006 h 1817729"/>
                    <a:gd name="connsiteX17" fmla="*/ 389202 w 843454"/>
                    <a:gd name="connsiteY17" fmla="*/ 1120965 h 1817729"/>
                    <a:gd name="connsiteX18" fmla="*/ 389200 w 843454"/>
                    <a:gd name="connsiteY18" fmla="*/ 1729270 h 1817729"/>
                    <a:gd name="connsiteX19" fmla="*/ 207806 w 843454"/>
                    <a:gd name="connsiteY19" fmla="*/ 1719321 h 1817729"/>
                    <a:gd name="connsiteX20" fmla="*/ 205562 w 843454"/>
                    <a:gd name="connsiteY20" fmla="*/ 749860 h 1817729"/>
                    <a:gd name="connsiteX21" fmla="*/ 134444 w 843454"/>
                    <a:gd name="connsiteY21" fmla="*/ 1003947 h 1817729"/>
                    <a:gd name="connsiteX22" fmla="*/ 3457 w 843454"/>
                    <a:gd name="connsiteY22" fmla="*/ 972266 h 1817729"/>
                    <a:gd name="connsiteX23" fmla="*/ 71660 w 843454"/>
                    <a:gd name="connsiteY23" fmla="*/ 644470 h 1817729"/>
                    <a:gd name="connsiteX24" fmla="*/ 106090 w 843454"/>
                    <a:gd name="connsiteY24" fmla="*/ 493531 h 1817729"/>
                    <a:gd name="connsiteX25" fmla="*/ 218951 w 843454"/>
                    <a:gd name="connsiteY25" fmla="*/ 418927 h 1817729"/>
                    <a:gd name="connsiteX26" fmla="*/ 421795 w 843454"/>
                    <a:gd name="connsiteY26" fmla="*/ 0 h 1817729"/>
                    <a:gd name="connsiteX27" fmla="*/ 605434 w 843454"/>
                    <a:gd name="connsiteY27" fmla="*/ 183639 h 1817729"/>
                    <a:gd name="connsiteX28" fmla="*/ 421795 w 843454"/>
                    <a:gd name="connsiteY28" fmla="*/ 367278 h 1817729"/>
                    <a:gd name="connsiteX29" fmla="*/ 238156 w 843454"/>
                    <a:gd name="connsiteY29" fmla="*/ 183639 h 1817729"/>
                    <a:gd name="connsiteX30" fmla="*/ 421795 w 843454"/>
                    <a:gd name="connsiteY30" fmla="*/ 0 h 1817729"/>
                    <a:gd name="connsiteX0" fmla="*/ 218762 w 843265"/>
                    <a:gd name="connsiteY0" fmla="*/ 418927 h 1817729"/>
                    <a:gd name="connsiteX1" fmla="*/ 381575 w 843265"/>
                    <a:gd name="connsiteY1" fmla="*/ 419621 h 1817729"/>
                    <a:gd name="connsiteX2" fmla="*/ 408141 w 843265"/>
                    <a:gd name="connsiteY2" fmla="*/ 485879 h 1817729"/>
                    <a:gd name="connsiteX3" fmla="*/ 374786 w 843265"/>
                    <a:gd name="connsiteY3" fmla="*/ 828628 h 1817729"/>
                    <a:gd name="connsiteX4" fmla="*/ 416115 w 843265"/>
                    <a:gd name="connsiteY4" fmla="*/ 869419 h 1817729"/>
                    <a:gd name="connsiteX5" fmla="*/ 468425 w 843265"/>
                    <a:gd name="connsiteY5" fmla="*/ 828628 h 1817729"/>
                    <a:gd name="connsiteX6" fmla="*/ 435072 w 843265"/>
                    <a:gd name="connsiteY6" fmla="*/ 485879 h 1817729"/>
                    <a:gd name="connsiteX7" fmla="*/ 461638 w 843265"/>
                    <a:gd name="connsiteY7" fmla="*/ 419621 h 1817729"/>
                    <a:gd name="connsiteX8" fmla="*/ 624451 w 843265"/>
                    <a:gd name="connsiteY8" fmla="*/ 418927 h 1817729"/>
                    <a:gd name="connsiteX9" fmla="*/ 737312 w 843265"/>
                    <a:gd name="connsiteY9" fmla="*/ 493531 h 1817729"/>
                    <a:gd name="connsiteX10" fmla="*/ 837846 w 843265"/>
                    <a:gd name="connsiteY10" fmla="*/ 983690 h 1817729"/>
                    <a:gd name="connsiteX11" fmla="*/ 713647 w 843265"/>
                    <a:gd name="connsiteY11" fmla="*/ 1016909 h 1817729"/>
                    <a:gd name="connsiteX12" fmla="*/ 637841 w 843265"/>
                    <a:gd name="connsiteY12" fmla="*/ 686709 h 1817729"/>
                    <a:gd name="connsiteX13" fmla="*/ 641735 w 843265"/>
                    <a:gd name="connsiteY13" fmla="*/ 1723479 h 1817729"/>
                    <a:gd name="connsiteX14" fmla="*/ 454202 w 843265"/>
                    <a:gd name="connsiteY14" fmla="*/ 1729270 h 1817729"/>
                    <a:gd name="connsiteX15" fmla="*/ 454200 w 843265"/>
                    <a:gd name="connsiteY15" fmla="*/ 1120965 h 1817729"/>
                    <a:gd name="connsiteX16" fmla="*/ 421607 w 843265"/>
                    <a:gd name="connsiteY16" fmla="*/ 1120006 h 1817729"/>
                    <a:gd name="connsiteX17" fmla="*/ 389013 w 843265"/>
                    <a:gd name="connsiteY17" fmla="*/ 1120965 h 1817729"/>
                    <a:gd name="connsiteX18" fmla="*/ 389011 w 843265"/>
                    <a:gd name="connsiteY18" fmla="*/ 1729270 h 1817729"/>
                    <a:gd name="connsiteX19" fmla="*/ 207617 w 843265"/>
                    <a:gd name="connsiteY19" fmla="*/ 1719321 h 1817729"/>
                    <a:gd name="connsiteX20" fmla="*/ 205373 w 843265"/>
                    <a:gd name="connsiteY20" fmla="*/ 749860 h 1817729"/>
                    <a:gd name="connsiteX21" fmla="*/ 134255 w 843265"/>
                    <a:gd name="connsiteY21" fmla="*/ 1003947 h 1817729"/>
                    <a:gd name="connsiteX22" fmla="*/ 3268 w 843265"/>
                    <a:gd name="connsiteY22" fmla="*/ 972266 h 1817729"/>
                    <a:gd name="connsiteX23" fmla="*/ 71471 w 843265"/>
                    <a:gd name="connsiteY23" fmla="*/ 644470 h 1817729"/>
                    <a:gd name="connsiteX24" fmla="*/ 105901 w 843265"/>
                    <a:gd name="connsiteY24" fmla="*/ 493531 h 1817729"/>
                    <a:gd name="connsiteX25" fmla="*/ 218762 w 843265"/>
                    <a:gd name="connsiteY25" fmla="*/ 418927 h 1817729"/>
                    <a:gd name="connsiteX26" fmla="*/ 421606 w 843265"/>
                    <a:gd name="connsiteY26" fmla="*/ 0 h 1817729"/>
                    <a:gd name="connsiteX27" fmla="*/ 605245 w 843265"/>
                    <a:gd name="connsiteY27" fmla="*/ 183639 h 1817729"/>
                    <a:gd name="connsiteX28" fmla="*/ 421606 w 843265"/>
                    <a:gd name="connsiteY28" fmla="*/ 367278 h 1817729"/>
                    <a:gd name="connsiteX29" fmla="*/ 237967 w 843265"/>
                    <a:gd name="connsiteY29" fmla="*/ 183639 h 1817729"/>
                    <a:gd name="connsiteX30" fmla="*/ 421606 w 843265"/>
                    <a:gd name="connsiteY30" fmla="*/ 0 h 1817729"/>
                    <a:gd name="connsiteX0" fmla="*/ 218762 w 843265"/>
                    <a:gd name="connsiteY0" fmla="*/ 418927 h 1817729"/>
                    <a:gd name="connsiteX1" fmla="*/ 381575 w 843265"/>
                    <a:gd name="connsiteY1" fmla="*/ 419621 h 1817729"/>
                    <a:gd name="connsiteX2" fmla="*/ 408141 w 843265"/>
                    <a:gd name="connsiteY2" fmla="*/ 485879 h 1817729"/>
                    <a:gd name="connsiteX3" fmla="*/ 374786 w 843265"/>
                    <a:gd name="connsiteY3" fmla="*/ 828628 h 1817729"/>
                    <a:gd name="connsiteX4" fmla="*/ 416115 w 843265"/>
                    <a:gd name="connsiteY4" fmla="*/ 869419 h 1817729"/>
                    <a:gd name="connsiteX5" fmla="*/ 468425 w 843265"/>
                    <a:gd name="connsiteY5" fmla="*/ 828628 h 1817729"/>
                    <a:gd name="connsiteX6" fmla="*/ 435072 w 843265"/>
                    <a:gd name="connsiteY6" fmla="*/ 485879 h 1817729"/>
                    <a:gd name="connsiteX7" fmla="*/ 461638 w 843265"/>
                    <a:gd name="connsiteY7" fmla="*/ 419621 h 1817729"/>
                    <a:gd name="connsiteX8" fmla="*/ 624451 w 843265"/>
                    <a:gd name="connsiteY8" fmla="*/ 418927 h 1817729"/>
                    <a:gd name="connsiteX9" fmla="*/ 737312 w 843265"/>
                    <a:gd name="connsiteY9" fmla="*/ 493531 h 1817729"/>
                    <a:gd name="connsiteX10" fmla="*/ 837846 w 843265"/>
                    <a:gd name="connsiteY10" fmla="*/ 983690 h 1817729"/>
                    <a:gd name="connsiteX11" fmla="*/ 713647 w 843265"/>
                    <a:gd name="connsiteY11" fmla="*/ 1016909 h 1817729"/>
                    <a:gd name="connsiteX12" fmla="*/ 637841 w 843265"/>
                    <a:gd name="connsiteY12" fmla="*/ 686709 h 1817729"/>
                    <a:gd name="connsiteX13" fmla="*/ 641735 w 843265"/>
                    <a:gd name="connsiteY13" fmla="*/ 1723479 h 1817729"/>
                    <a:gd name="connsiteX14" fmla="*/ 454202 w 843265"/>
                    <a:gd name="connsiteY14" fmla="*/ 1729270 h 1817729"/>
                    <a:gd name="connsiteX15" fmla="*/ 454200 w 843265"/>
                    <a:gd name="connsiteY15" fmla="*/ 1120965 h 1817729"/>
                    <a:gd name="connsiteX16" fmla="*/ 421607 w 843265"/>
                    <a:gd name="connsiteY16" fmla="*/ 1120006 h 1817729"/>
                    <a:gd name="connsiteX17" fmla="*/ 389013 w 843265"/>
                    <a:gd name="connsiteY17" fmla="*/ 1120965 h 1817729"/>
                    <a:gd name="connsiteX18" fmla="*/ 389011 w 843265"/>
                    <a:gd name="connsiteY18" fmla="*/ 1729270 h 1817729"/>
                    <a:gd name="connsiteX19" fmla="*/ 207617 w 843265"/>
                    <a:gd name="connsiteY19" fmla="*/ 1719321 h 1817729"/>
                    <a:gd name="connsiteX20" fmla="*/ 205373 w 843265"/>
                    <a:gd name="connsiteY20" fmla="*/ 749860 h 1817729"/>
                    <a:gd name="connsiteX21" fmla="*/ 134255 w 843265"/>
                    <a:gd name="connsiteY21" fmla="*/ 1003947 h 1817729"/>
                    <a:gd name="connsiteX22" fmla="*/ 3268 w 843265"/>
                    <a:gd name="connsiteY22" fmla="*/ 972266 h 1817729"/>
                    <a:gd name="connsiteX23" fmla="*/ 71471 w 843265"/>
                    <a:gd name="connsiteY23" fmla="*/ 644470 h 1817729"/>
                    <a:gd name="connsiteX24" fmla="*/ 105901 w 843265"/>
                    <a:gd name="connsiteY24" fmla="*/ 493531 h 1817729"/>
                    <a:gd name="connsiteX25" fmla="*/ 218762 w 843265"/>
                    <a:gd name="connsiteY25" fmla="*/ 418927 h 1817729"/>
                    <a:gd name="connsiteX26" fmla="*/ 421606 w 843265"/>
                    <a:gd name="connsiteY26" fmla="*/ 0 h 1817729"/>
                    <a:gd name="connsiteX27" fmla="*/ 605245 w 843265"/>
                    <a:gd name="connsiteY27" fmla="*/ 183639 h 1817729"/>
                    <a:gd name="connsiteX28" fmla="*/ 421606 w 843265"/>
                    <a:gd name="connsiteY28" fmla="*/ 367278 h 1817729"/>
                    <a:gd name="connsiteX29" fmla="*/ 237967 w 843265"/>
                    <a:gd name="connsiteY29" fmla="*/ 183639 h 1817729"/>
                    <a:gd name="connsiteX30" fmla="*/ 421606 w 843265"/>
                    <a:gd name="connsiteY30" fmla="*/ 0 h 1817729"/>
                    <a:gd name="connsiteX0" fmla="*/ 218762 w 843265"/>
                    <a:gd name="connsiteY0" fmla="*/ 418927 h 1817729"/>
                    <a:gd name="connsiteX1" fmla="*/ 381575 w 843265"/>
                    <a:gd name="connsiteY1" fmla="*/ 419621 h 1817729"/>
                    <a:gd name="connsiteX2" fmla="*/ 408141 w 843265"/>
                    <a:gd name="connsiteY2" fmla="*/ 485879 h 1817729"/>
                    <a:gd name="connsiteX3" fmla="*/ 374786 w 843265"/>
                    <a:gd name="connsiteY3" fmla="*/ 828628 h 1817729"/>
                    <a:gd name="connsiteX4" fmla="*/ 416115 w 843265"/>
                    <a:gd name="connsiteY4" fmla="*/ 869419 h 1817729"/>
                    <a:gd name="connsiteX5" fmla="*/ 468425 w 843265"/>
                    <a:gd name="connsiteY5" fmla="*/ 828628 h 1817729"/>
                    <a:gd name="connsiteX6" fmla="*/ 435072 w 843265"/>
                    <a:gd name="connsiteY6" fmla="*/ 485879 h 1817729"/>
                    <a:gd name="connsiteX7" fmla="*/ 461638 w 843265"/>
                    <a:gd name="connsiteY7" fmla="*/ 419621 h 1817729"/>
                    <a:gd name="connsiteX8" fmla="*/ 624451 w 843265"/>
                    <a:gd name="connsiteY8" fmla="*/ 418927 h 1817729"/>
                    <a:gd name="connsiteX9" fmla="*/ 737312 w 843265"/>
                    <a:gd name="connsiteY9" fmla="*/ 493531 h 1817729"/>
                    <a:gd name="connsiteX10" fmla="*/ 837846 w 843265"/>
                    <a:gd name="connsiteY10" fmla="*/ 983690 h 1817729"/>
                    <a:gd name="connsiteX11" fmla="*/ 713647 w 843265"/>
                    <a:gd name="connsiteY11" fmla="*/ 1016909 h 1817729"/>
                    <a:gd name="connsiteX12" fmla="*/ 637841 w 843265"/>
                    <a:gd name="connsiteY12" fmla="*/ 686709 h 1817729"/>
                    <a:gd name="connsiteX13" fmla="*/ 641735 w 843265"/>
                    <a:gd name="connsiteY13" fmla="*/ 1723479 h 1817729"/>
                    <a:gd name="connsiteX14" fmla="*/ 454202 w 843265"/>
                    <a:gd name="connsiteY14" fmla="*/ 1729270 h 1817729"/>
                    <a:gd name="connsiteX15" fmla="*/ 454200 w 843265"/>
                    <a:gd name="connsiteY15" fmla="*/ 1120965 h 1817729"/>
                    <a:gd name="connsiteX16" fmla="*/ 421607 w 843265"/>
                    <a:gd name="connsiteY16" fmla="*/ 1120006 h 1817729"/>
                    <a:gd name="connsiteX17" fmla="*/ 389013 w 843265"/>
                    <a:gd name="connsiteY17" fmla="*/ 1120965 h 1817729"/>
                    <a:gd name="connsiteX18" fmla="*/ 389011 w 843265"/>
                    <a:gd name="connsiteY18" fmla="*/ 1729270 h 1817729"/>
                    <a:gd name="connsiteX19" fmla="*/ 207617 w 843265"/>
                    <a:gd name="connsiteY19" fmla="*/ 1719321 h 1817729"/>
                    <a:gd name="connsiteX20" fmla="*/ 213688 w 843265"/>
                    <a:gd name="connsiteY20" fmla="*/ 675023 h 1817729"/>
                    <a:gd name="connsiteX21" fmla="*/ 134255 w 843265"/>
                    <a:gd name="connsiteY21" fmla="*/ 1003947 h 1817729"/>
                    <a:gd name="connsiteX22" fmla="*/ 3268 w 843265"/>
                    <a:gd name="connsiteY22" fmla="*/ 972266 h 1817729"/>
                    <a:gd name="connsiteX23" fmla="*/ 71471 w 843265"/>
                    <a:gd name="connsiteY23" fmla="*/ 644470 h 1817729"/>
                    <a:gd name="connsiteX24" fmla="*/ 105901 w 843265"/>
                    <a:gd name="connsiteY24" fmla="*/ 493531 h 1817729"/>
                    <a:gd name="connsiteX25" fmla="*/ 218762 w 843265"/>
                    <a:gd name="connsiteY25" fmla="*/ 418927 h 1817729"/>
                    <a:gd name="connsiteX26" fmla="*/ 421606 w 843265"/>
                    <a:gd name="connsiteY26" fmla="*/ 0 h 1817729"/>
                    <a:gd name="connsiteX27" fmla="*/ 605245 w 843265"/>
                    <a:gd name="connsiteY27" fmla="*/ 183639 h 1817729"/>
                    <a:gd name="connsiteX28" fmla="*/ 421606 w 843265"/>
                    <a:gd name="connsiteY28" fmla="*/ 367278 h 1817729"/>
                    <a:gd name="connsiteX29" fmla="*/ 237967 w 843265"/>
                    <a:gd name="connsiteY29" fmla="*/ 183639 h 1817729"/>
                    <a:gd name="connsiteX30" fmla="*/ 421606 w 843265"/>
                    <a:gd name="connsiteY30" fmla="*/ 0 h 1817729"/>
                    <a:gd name="connsiteX0" fmla="*/ 218675 w 843178"/>
                    <a:gd name="connsiteY0" fmla="*/ 418927 h 1817729"/>
                    <a:gd name="connsiteX1" fmla="*/ 381488 w 843178"/>
                    <a:gd name="connsiteY1" fmla="*/ 419621 h 1817729"/>
                    <a:gd name="connsiteX2" fmla="*/ 408054 w 843178"/>
                    <a:gd name="connsiteY2" fmla="*/ 485879 h 1817729"/>
                    <a:gd name="connsiteX3" fmla="*/ 374699 w 843178"/>
                    <a:gd name="connsiteY3" fmla="*/ 828628 h 1817729"/>
                    <a:gd name="connsiteX4" fmla="*/ 416028 w 843178"/>
                    <a:gd name="connsiteY4" fmla="*/ 869419 h 1817729"/>
                    <a:gd name="connsiteX5" fmla="*/ 468338 w 843178"/>
                    <a:gd name="connsiteY5" fmla="*/ 828628 h 1817729"/>
                    <a:gd name="connsiteX6" fmla="*/ 434985 w 843178"/>
                    <a:gd name="connsiteY6" fmla="*/ 485879 h 1817729"/>
                    <a:gd name="connsiteX7" fmla="*/ 461551 w 843178"/>
                    <a:gd name="connsiteY7" fmla="*/ 419621 h 1817729"/>
                    <a:gd name="connsiteX8" fmla="*/ 624364 w 843178"/>
                    <a:gd name="connsiteY8" fmla="*/ 418927 h 1817729"/>
                    <a:gd name="connsiteX9" fmla="*/ 737225 w 843178"/>
                    <a:gd name="connsiteY9" fmla="*/ 493531 h 1817729"/>
                    <a:gd name="connsiteX10" fmla="*/ 837759 w 843178"/>
                    <a:gd name="connsiteY10" fmla="*/ 983690 h 1817729"/>
                    <a:gd name="connsiteX11" fmla="*/ 713560 w 843178"/>
                    <a:gd name="connsiteY11" fmla="*/ 1016909 h 1817729"/>
                    <a:gd name="connsiteX12" fmla="*/ 637754 w 843178"/>
                    <a:gd name="connsiteY12" fmla="*/ 686709 h 1817729"/>
                    <a:gd name="connsiteX13" fmla="*/ 641648 w 843178"/>
                    <a:gd name="connsiteY13" fmla="*/ 1723479 h 1817729"/>
                    <a:gd name="connsiteX14" fmla="*/ 454115 w 843178"/>
                    <a:gd name="connsiteY14" fmla="*/ 1729270 h 1817729"/>
                    <a:gd name="connsiteX15" fmla="*/ 454113 w 843178"/>
                    <a:gd name="connsiteY15" fmla="*/ 1120965 h 1817729"/>
                    <a:gd name="connsiteX16" fmla="*/ 421520 w 843178"/>
                    <a:gd name="connsiteY16" fmla="*/ 1120006 h 1817729"/>
                    <a:gd name="connsiteX17" fmla="*/ 388926 w 843178"/>
                    <a:gd name="connsiteY17" fmla="*/ 1120965 h 1817729"/>
                    <a:gd name="connsiteX18" fmla="*/ 388924 w 843178"/>
                    <a:gd name="connsiteY18" fmla="*/ 1729270 h 1817729"/>
                    <a:gd name="connsiteX19" fmla="*/ 207530 w 843178"/>
                    <a:gd name="connsiteY19" fmla="*/ 1719321 h 1817729"/>
                    <a:gd name="connsiteX20" fmla="*/ 213601 w 843178"/>
                    <a:gd name="connsiteY20" fmla="*/ 675023 h 1817729"/>
                    <a:gd name="connsiteX21" fmla="*/ 134168 w 843178"/>
                    <a:gd name="connsiteY21" fmla="*/ 1003947 h 1817729"/>
                    <a:gd name="connsiteX22" fmla="*/ 3181 w 843178"/>
                    <a:gd name="connsiteY22" fmla="*/ 972266 h 1817729"/>
                    <a:gd name="connsiteX23" fmla="*/ 71384 w 843178"/>
                    <a:gd name="connsiteY23" fmla="*/ 644470 h 1817729"/>
                    <a:gd name="connsiteX24" fmla="*/ 105814 w 843178"/>
                    <a:gd name="connsiteY24" fmla="*/ 493531 h 1817729"/>
                    <a:gd name="connsiteX25" fmla="*/ 218675 w 843178"/>
                    <a:gd name="connsiteY25" fmla="*/ 418927 h 1817729"/>
                    <a:gd name="connsiteX26" fmla="*/ 421519 w 843178"/>
                    <a:gd name="connsiteY26" fmla="*/ 0 h 1817729"/>
                    <a:gd name="connsiteX27" fmla="*/ 605158 w 843178"/>
                    <a:gd name="connsiteY27" fmla="*/ 183639 h 1817729"/>
                    <a:gd name="connsiteX28" fmla="*/ 421519 w 843178"/>
                    <a:gd name="connsiteY28" fmla="*/ 367278 h 1817729"/>
                    <a:gd name="connsiteX29" fmla="*/ 237880 w 843178"/>
                    <a:gd name="connsiteY29" fmla="*/ 183639 h 1817729"/>
                    <a:gd name="connsiteX30" fmla="*/ 421519 w 843178"/>
                    <a:gd name="connsiteY30" fmla="*/ 0 h 1817729"/>
                    <a:gd name="connsiteX0" fmla="*/ 218761 w 843264"/>
                    <a:gd name="connsiteY0" fmla="*/ 418927 h 1817729"/>
                    <a:gd name="connsiteX1" fmla="*/ 381574 w 843264"/>
                    <a:gd name="connsiteY1" fmla="*/ 419621 h 1817729"/>
                    <a:gd name="connsiteX2" fmla="*/ 408140 w 843264"/>
                    <a:gd name="connsiteY2" fmla="*/ 485879 h 1817729"/>
                    <a:gd name="connsiteX3" fmla="*/ 374785 w 843264"/>
                    <a:gd name="connsiteY3" fmla="*/ 828628 h 1817729"/>
                    <a:gd name="connsiteX4" fmla="*/ 416114 w 843264"/>
                    <a:gd name="connsiteY4" fmla="*/ 869419 h 1817729"/>
                    <a:gd name="connsiteX5" fmla="*/ 468424 w 843264"/>
                    <a:gd name="connsiteY5" fmla="*/ 828628 h 1817729"/>
                    <a:gd name="connsiteX6" fmla="*/ 435071 w 843264"/>
                    <a:gd name="connsiteY6" fmla="*/ 485879 h 1817729"/>
                    <a:gd name="connsiteX7" fmla="*/ 461637 w 843264"/>
                    <a:gd name="connsiteY7" fmla="*/ 419621 h 1817729"/>
                    <a:gd name="connsiteX8" fmla="*/ 624450 w 843264"/>
                    <a:gd name="connsiteY8" fmla="*/ 418927 h 1817729"/>
                    <a:gd name="connsiteX9" fmla="*/ 737311 w 843264"/>
                    <a:gd name="connsiteY9" fmla="*/ 493531 h 1817729"/>
                    <a:gd name="connsiteX10" fmla="*/ 837845 w 843264"/>
                    <a:gd name="connsiteY10" fmla="*/ 983690 h 1817729"/>
                    <a:gd name="connsiteX11" fmla="*/ 713646 w 843264"/>
                    <a:gd name="connsiteY11" fmla="*/ 1016909 h 1817729"/>
                    <a:gd name="connsiteX12" fmla="*/ 637840 w 843264"/>
                    <a:gd name="connsiteY12" fmla="*/ 686709 h 1817729"/>
                    <a:gd name="connsiteX13" fmla="*/ 641734 w 843264"/>
                    <a:gd name="connsiteY13" fmla="*/ 1723479 h 1817729"/>
                    <a:gd name="connsiteX14" fmla="*/ 454201 w 843264"/>
                    <a:gd name="connsiteY14" fmla="*/ 1729270 h 1817729"/>
                    <a:gd name="connsiteX15" fmla="*/ 454199 w 843264"/>
                    <a:gd name="connsiteY15" fmla="*/ 1120965 h 1817729"/>
                    <a:gd name="connsiteX16" fmla="*/ 421606 w 843264"/>
                    <a:gd name="connsiteY16" fmla="*/ 1120006 h 1817729"/>
                    <a:gd name="connsiteX17" fmla="*/ 389012 w 843264"/>
                    <a:gd name="connsiteY17" fmla="*/ 1120965 h 1817729"/>
                    <a:gd name="connsiteX18" fmla="*/ 389010 w 843264"/>
                    <a:gd name="connsiteY18" fmla="*/ 1729270 h 1817729"/>
                    <a:gd name="connsiteX19" fmla="*/ 207616 w 843264"/>
                    <a:gd name="connsiteY19" fmla="*/ 1719321 h 1817729"/>
                    <a:gd name="connsiteX20" fmla="*/ 213687 w 843264"/>
                    <a:gd name="connsiteY20" fmla="*/ 675023 h 1817729"/>
                    <a:gd name="connsiteX21" fmla="*/ 134254 w 843264"/>
                    <a:gd name="connsiteY21" fmla="*/ 1003947 h 1817729"/>
                    <a:gd name="connsiteX22" fmla="*/ 3267 w 843264"/>
                    <a:gd name="connsiteY22" fmla="*/ 972266 h 1817729"/>
                    <a:gd name="connsiteX23" fmla="*/ 71470 w 843264"/>
                    <a:gd name="connsiteY23" fmla="*/ 644470 h 1817729"/>
                    <a:gd name="connsiteX24" fmla="*/ 105900 w 843264"/>
                    <a:gd name="connsiteY24" fmla="*/ 493531 h 1817729"/>
                    <a:gd name="connsiteX25" fmla="*/ 218761 w 843264"/>
                    <a:gd name="connsiteY25" fmla="*/ 418927 h 1817729"/>
                    <a:gd name="connsiteX26" fmla="*/ 421605 w 843264"/>
                    <a:gd name="connsiteY26" fmla="*/ 0 h 1817729"/>
                    <a:gd name="connsiteX27" fmla="*/ 605244 w 843264"/>
                    <a:gd name="connsiteY27" fmla="*/ 183639 h 1817729"/>
                    <a:gd name="connsiteX28" fmla="*/ 421605 w 843264"/>
                    <a:gd name="connsiteY28" fmla="*/ 367278 h 1817729"/>
                    <a:gd name="connsiteX29" fmla="*/ 237966 w 843264"/>
                    <a:gd name="connsiteY29" fmla="*/ 183639 h 1817729"/>
                    <a:gd name="connsiteX30" fmla="*/ 421605 w 843264"/>
                    <a:gd name="connsiteY30" fmla="*/ 0 h 1817729"/>
                    <a:gd name="connsiteX0" fmla="*/ 218675 w 843178"/>
                    <a:gd name="connsiteY0" fmla="*/ 418927 h 1817729"/>
                    <a:gd name="connsiteX1" fmla="*/ 381488 w 843178"/>
                    <a:gd name="connsiteY1" fmla="*/ 419621 h 1817729"/>
                    <a:gd name="connsiteX2" fmla="*/ 408054 w 843178"/>
                    <a:gd name="connsiteY2" fmla="*/ 485879 h 1817729"/>
                    <a:gd name="connsiteX3" fmla="*/ 374699 w 843178"/>
                    <a:gd name="connsiteY3" fmla="*/ 828628 h 1817729"/>
                    <a:gd name="connsiteX4" fmla="*/ 416028 w 843178"/>
                    <a:gd name="connsiteY4" fmla="*/ 869419 h 1817729"/>
                    <a:gd name="connsiteX5" fmla="*/ 468338 w 843178"/>
                    <a:gd name="connsiteY5" fmla="*/ 828628 h 1817729"/>
                    <a:gd name="connsiteX6" fmla="*/ 434985 w 843178"/>
                    <a:gd name="connsiteY6" fmla="*/ 485879 h 1817729"/>
                    <a:gd name="connsiteX7" fmla="*/ 461551 w 843178"/>
                    <a:gd name="connsiteY7" fmla="*/ 419621 h 1817729"/>
                    <a:gd name="connsiteX8" fmla="*/ 624364 w 843178"/>
                    <a:gd name="connsiteY8" fmla="*/ 418927 h 1817729"/>
                    <a:gd name="connsiteX9" fmla="*/ 737225 w 843178"/>
                    <a:gd name="connsiteY9" fmla="*/ 493531 h 1817729"/>
                    <a:gd name="connsiteX10" fmla="*/ 837759 w 843178"/>
                    <a:gd name="connsiteY10" fmla="*/ 983690 h 1817729"/>
                    <a:gd name="connsiteX11" fmla="*/ 713560 w 843178"/>
                    <a:gd name="connsiteY11" fmla="*/ 1016909 h 1817729"/>
                    <a:gd name="connsiteX12" fmla="*/ 637754 w 843178"/>
                    <a:gd name="connsiteY12" fmla="*/ 686709 h 1817729"/>
                    <a:gd name="connsiteX13" fmla="*/ 641648 w 843178"/>
                    <a:gd name="connsiteY13" fmla="*/ 1723479 h 1817729"/>
                    <a:gd name="connsiteX14" fmla="*/ 454115 w 843178"/>
                    <a:gd name="connsiteY14" fmla="*/ 1729270 h 1817729"/>
                    <a:gd name="connsiteX15" fmla="*/ 454113 w 843178"/>
                    <a:gd name="connsiteY15" fmla="*/ 1120965 h 1817729"/>
                    <a:gd name="connsiteX16" fmla="*/ 421520 w 843178"/>
                    <a:gd name="connsiteY16" fmla="*/ 1120006 h 1817729"/>
                    <a:gd name="connsiteX17" fmla="*/ 388926 w 843178"/>
                    <a:gd name="connsiteY17" fmla="*/ 1120965 h 1817729"/>
                    <a:gd name="connsiteX18" fmla="*/ 388924 w 843178"/>
                    <a:gd name="connsiteY18" fmla="*/ 1729270 h 1817729"/>
                    <a:gd name="connsiteX19" fmla="*/ 207530 w 843178"/>
                    <a:gd name="connsiteY19" fmla="*/ 1719321 h 1817729"/>
                    <a:gd name="connsiteX20" fmla="*/ 213601 w 843178"/>
                    <a:gd name="connsiteY20" fmla="*/ 675023 h 1817729"/>
                    <a:gd name="connsiteX21" fmla="*/ 134168 w 843178"/>
                    <a:gd name="connsiteY21" fmla="*/ 1003947 h 1817729"/>
                    <a:gd name="connsiteX22" fmla="*/ 3181 w 843178"/>
                    <a:gd name="connsiteY22" fmla="*/ 972266 h 1817729"/>
                    <a:gd name="connsiteX23" fmla="*/ 71384 w 843178"/>
                    <a:gd name="connsiteY23" fmla="*/ 644470 h 1817729"/>
                    <a:gd name="connsiteX24" fmla="*/ 105814 w 843178"/>
                    <a:gd name="connsiteY24" fmla="*/ 493531 h 1817729"/>
                    <a:gd name="connsiteX25" fmla="*/ 218675 w 843178"/>
                    <a:gd name="connsiteY25" fmla="*/ 418927 h 1817729"/>
                    <a:gd name="connsiteX26" fmla="*/ 421519 w 843178"/>
                    <a:gd name="connsiteY26" fmla="*/ 0 h 1817729"/>
                    <a:gd name="connsiteX27" fmla="*/ 605158 w 843178"/>
                    <a:gd name="connsiteY27" fmla="*/ 183639 h 1817729"/>
                    <a:gd name="connsiteX28" fmla="*/ 421519 w 843178"/>
                    <a:gd name="connsiteY28" fmla="*/ 367278 h 1817729"/>
                    <a:gd name="connsiteX29" fmla="*/ 237880 w 843178"/>
                    <a:gd name="connsiteY29" fmla="*/ 183639 h 1817729"/>
                    <a:gd name="connsiteX30" fmla="*/ 421519 w 843178"/>
                    <a:gd name="connsiteY30" fmla="*/ 0 h 1817729"/>
                    <a:gd name="connsiteX0" fmla="*/ 218675 w 843178"/>
                    <a:gd name="connsiteY0" fmla="*/ 418927 h 1817729"/>
                    <a:gd name="connsiteX1" fmla="*/ 381488 w 843178"/>
                    <a:gd name="connsiteY1" fmla="*/ 419621 h 1817729"/>
                    <a:gd name="connsiteX2" fmla="*/ 408054 w 843178"/>
                    <a:gd name="connsiteY2" fmla="*/ 485879 h 1817729"/>
                    <a:gd name="connsiteX3" fmla="*/ 374699 w 843178"/>
                    <a:gd name="connsiteY3" fmla="*/ 828628 h 1817729"/>
                    <a:gd name="connsiteX4" fmla="*/ 416028 w 843178"/>
                    <a:gd name="connsiteY4" fmla="*/ 869419 h 1817729"/>
                    <a:gd name="connsiteX5" fmla="*/ 468338 w 843178"/>
                    <a:gd name="connsiteY5" fmla="*/ 828628 h 1817729"/>
                    <a:gd name="connsiteX6" fmla="*/ 434985 w 843178"/>
                    <a:gd name="connsiteY6" fmla="*/ 485879 h 1817729"/>
                    <a:gd name="connsiteX7" fmla="*/ 461551 w 843178"/>
                    <a:gd name="connsiteY7" fmla="*/ 419621 h 1817729"/>
                    <a:gd name="connsiteX8" fmla="*/ 624364 w 843178"/>
                    <a:gd name="connsiteY8" fmla="*/ 418927 h 1817729"/>
                    <a:gd name="connsiteX9" fmla="*/ 737225 w 843178"/>
                    <a:gd name="connsiteY9" fmla="*/ 493531 h 1817729"/>
                    <a:gd name="connsiteX10" fmla="*/ 837759 w 843178"/>
                    <a:gd name="connsiteY10" fmla="*/ 983690 h 1817729"/>
                    <a:gd name="connsiteX11" fmla="*/ 713560 w 843178"/>
                    <a:gd name="connsiteY11" fmla="*/ 1016909 h 1817729"/>
                    <a:gd name="connsiteX12" fmla="*/ 637754 w 843178"/>
                    <a:gd name="connsiteY12" fmla="*/ 686709 h 1817729"/>
                    <a:gd name="connsiteX13" fmla="*/ 641648 w 843178"/>
                    <a:gd name="connsiteY13" fmla="*/ 1723479 h 1817729"/>
                    <a:gd name="connsiteX14" fmla="*/ 454115 w 843178"/>
                    <a:gd name="connsiteY14" fmla="*/ 1729270 h 1817729"/>
                    <a:gd name="connsiteX15" fmla="*/ 454113 w 843178"/>
                    <a:gd name="connsiteY15" fmla="*/ 1120965 h 1817729"/>
                    <a:gd name="connsiteX16" fmla="*/ 421520 w 843178"/>
                    <a:gd name="connsiteY16" fmla="*/ 1120006 h 1817729"/>
                    <a:gd name="connsiteX17" fmla="*/ 388926 w 843178"/>
                    <a:gd name="connsiteY17" fmla="*/ 1120965 h 1817729"/>
                    <a:gd name="connsiteX18" fmla="*/ 388924 w 843178"/>
                    <a:gd name="connsiteY18" fmla="*/ 1729270 h 1817729"/>
                    <a:gd name="connsiteX19" fmla="*/ 207530 w 843178"/>
                    <a:gd name="connsiteY19" fmla="*/ 1719321 h 1817729"/>
                    <a:gd name="connsiteX20" fmla="*/ 213601 w 843178"/>
                    <a:gd name="connsiteY20" fmla="*/ 675023 h 1817729"/>
                    <a:gd name="connsiteX21" fmla="*/ 134168 w 843178"/>
                    <a:gd name="connsiteY21" fmla="*/ 1003947 h 1817729"/>
                    <a:gd name="connsiteX22" fmla="*/ 3181 w 843178"/>
                    <a:gd name="connsiteY22" fmla="*/ 972266 h 1817729"/>
                    <a:gd name="connsiteX23" fmla="*/ 71384 w 843178"/>
                    <a:gd name="connsiteY23" fmla="*/ 644470 h 1817729"/>
                    <a:gd name="connsiteX24" fmla="*/ 105814 w 843178"/>
                    <a:gd name="connsiteY24" fmla="*/ 493531 h 1817729"/>
                    <a:gd name="connsiteX25" fmla="*/ 218675 w 843178"/>
                    <a:gd name="connsiteY25" fmla="*/ 418927 h 1817729"/>
                    <a:gd name="connsiteX26" fmla="*/ 421519 w 843178"/>
                    <a:gd name="connsiteY26" fmla="*/ 0 h 1817729"/>
                    <a:gd name="connsiteX27" fmla="*/ 605158 w 843178"/>
                    <a:gd name="connsiteY27" fmla="*/ 183639 h 1817729"/>
                    <a:gd name="connsiteX28" fmla="*/ 421519 w 843178"/>
                    <a:gd name="connsiteY28" fmla="*/ 367278 h 1817729"/>
                    <a:gd name="connsiteX29" fmla="*/ 237880 w 843178"/>
                    <a:gd name="connsiteY29" fmla="*/ 183639 h 1817729"/>
                    <a:gd name="connsiteX30" fmla="*/ 421519 w 843178"/>
                    <a:gd name="connsiteY30" fmla="*/ 0 h 1817729"/>
                    <a:gd name="connsiteX0" fmla="*/ 218675 w 843178"/>
                    <a:gd name="connsiteY0" fmla="*/ 418927 h 1817729"/>
                    <a:gd name="connsiteX1" fmla="*/ 381488 w 843178"/>
                    <a:gd name="connsiteY1" fmla="*/ 419621 h 1817729"/>
                    <a:gd name="connsiteX2" fmla="*/ 408054 w 843178"/>
                    <a:gd name="connsiteY2" fmla="*/ 485879 h 1817729"/>
                    <a:gd name="connsiteX3" fmla="*/ 374699 w 843178"/>
                    <a:gd name="connsiteY3" fmla="*/ 828628 h 1817729"/>
                    <a:gd name="connsiteX4" fmla="*/ 416028 w 843178"/>
                    <a:gd name="connsiteY4" fmla="*/ 869419 h 1817729"/>
                    <a:gd name="connsiteX5" fmla="*/ 468338 w 843178"/>
                    <a:gd name="connsiteY5" fmla="*/ 828628 h 1817729"/>
                    <a:gd name="connsiteX6" fmla="*/ 434985 w 843178"/>
                    <a:gd name="connsiteY6" fmla="*/ 485879 h 1817729"/>
                    <a:gd name="connsiteX7" fmla="*/ 461551 w 843178"/>
                    <a:gd name="connsiteY7" fmla="*/ 419621 h 1817729"/>
                    <a:gd name="connsiteX8" fmla="*/ 624364 w 843178"/>
                    <a:gd name="connsiteY8" fmla="*/ 418927 h 1817729"/>
                    <a:gd name="connsiteX9" fmla="*/ 737225 w 843178"/>
                    <a:gd name="connsiteY9" fmla="*/ 493531 h 1817729"/>
                    <a:gd name="connsiteX10" fmla="*/ 837759 w 843178"/>
                    <a:gd name="connsiteY10" fmla="*/ 983690 h 1817729"/>
                    <a:gd name="connsiteX11" fmla="*/ 713560 w 843178"/>
                    <a:gd name="connsiteY11" fmla="*/ 1016909 h 1817729"/>
                    <a:gd name="connsiteX12" fmla="*/ 637754 w 843178"/>
                    <a:gd name="connsiteY12" fmla="*/ 686709 h 1817729"/>
                    <a:gd name="connsiteX13" fmla="*/ 641648 w 843178"/>
                    <a:gd name="connsiteY13" fmla="*/ 1723479 h 1817729"/>
                    <a:gd name="connsiteX14" fmla="*/ 454115 w 843178"/>
                    <a:gd name="connsiteY14" fmla="*/ 1729270 h 1817729"/>
                    <a:gd name="connsiteX15" fmla="*/ 454113 w 843178"/>
                    <a:gd name="connsiteY15" fmla="*/ 1120965 h 1817729"/>
                    <a:gd name="connsiteX16" fmla="*/ 421520 w 843178"/>
                    <a:gd name="connsiteY16" fmla="*/ 1120006 h 1817729"/>
                    <a:gd name="connsiteX17" fmla="*/ 388926 w 843178"/>
                    <a:gd name="connsiteY17" fmla="*/ 1120965 h 1817729"/>
                    <a:gd name="connsiteX18" fmla="*/ 388924 w 843178"/>
                    <a:gd name="connsiteY18" fmla="*/ 1729270 h 1817729"/>
                    <a:gd name="connsiteX19" fmla="*/ 211688 w 843178"/>
                    <a:gd name="connsiteY19" fmla="*/ 1719321 h 1817729"/>
                    <a:gd name="connsiteX20" fmla="*/ 213601 w 843178"/>
                    <a:gd name="connsiteY20" fmla="*/ 675023 h 1817729"/>
                    <a:gd name="connsiteX21" fmla="*/ 134168 w 843178"/>
                    <a:gd name="connsiteY21" fmla="*/ 1003947 h 1817729"/>
                    <a:gd name="connsiteX22" fmla="*/ 3181 w 843178"/>
                    <a:gd name="connsiteY22" fmla="*/ 972266 h 1817729"/>
                    <a:gd name="connsiteX23" fmla="*/ 71384 w 843178"/>
                    <a:gd name="connsiteY23" fmla="*/ 644470 h 1817729"/>
                    <a:gd name="connsiteX24" fmla="*/ 105814 w 843178"/>
                    <a:gd name="connsiteY24" fmla="*/ 493531 h 1817729"/>
                    <a:gd name="connsiteX25" fmla="*/ 218675 w 843178"/>
                    <a:gd name="connsiteY25" fmla="*/ 418927 h 1817729"/>
                    <a:gd name="connsiteX26" fmla="*/ 421519 w 843178"/>
                    <a:gd name="connsiteY26" fmla="*/ 0 h 1817729"/>
                    <a:gd name="connsiteX27" fmla="*/ 605158 w 843178"/>
                    <a:gd name="connsiteY27" fmla="*/ 183639 h 1817729"/>
                    <a:gd name="connsiteX28" fmla="*/ 421519 w 843178"/>
                    <a:gd name="connsiteY28" fmla="*/ 367278 h 1817729"/>
                    <a:gd name="connsiteX29" fmla="*/ 237880 w 843178"/>
                    <a:gd name="connsiteY29" fmla="*/ 183639 h 1817729"/>
                    <a:gd name="connsiteX30" fmla="*/ 421519 w 843178"/>
                    <a:gd name="connsiteY30" fmla="*/ 0 h 1817729"/>
                    <a:gd name="connsiteX0" fmla="*/ 218675 w 843178"/>
                    <a:gd name="connsiteY0" fmla="*/ 418927 h 1817729"/>
                    <a:gd name="connsiteX1" fmla="*/ 381488 w 843178"/>
                    <a:gd name="connsiteY1" fmla="*/ 419621 h 1817729"/>
                    <a:gd name="connsiteX2" fmla="*/ 408054 w 843178"/>
                    <a:gd name="connsiteY2" fmla="*/ 485879 h 1817729"/>
                    <a:gd name="connsiteX3" fmla="*/ 374699 w 843178"/>
                    <a:gd name="connsiteY3" fmla="*/ 828628 h 1817729"/>
                    <a:gd name="connsiteX4" fmla="*/ 416028 w 843178"/>
                    <a:gd name="connsiteY4" fmla="*/ 869419 h 1817729"/>
                    <a:gd name="connsiteX5" fmla="*/ 468338 w 843178"/>
                    <a:gd name="connsiteY5" fmla="*/ 828628 h 1817729"/>
                    <a:gd name="connsiteX6" fmla="*/ 434985 w 843178"/>
                    <a:gd name="connsiteY6" fmla="*/ 485879 h 1817729"/>
                    <a:gd name="connsiteX7" fmla="*/ 461551 w 843178"/>
                    <a:gd name="connsiteY7" fmla="*/ 419621 h 1817729"/>
                    <a:gd name="connsiteX8" fmla="*/ 624364 w 843178"/>
                    <a:gd name="connsiteY8" fmla="*/ 418927 h 1817729"/>
                    <a:gd name="connsiteX9" fmla="*/ 737225 w 843178"/>
                    <a:gd name="connsiteY9" fmla="*/ 493531 h 1817729"/>
                    <a:gd name="connsiteX10" fmla="*/ 837759 w 843178"/>
                    <a:gd name="connsiteY10" fmla="*/ 983690 h 1817729"/>
                    <a:gd name="connsiteX11" fmla="*/ 713560 w 843178"/>
                    <a:gd name="connsiteY11" fmla="*/ 1016909 h 1817729"/>
                    <a:gd name="connsiteX12" fmla="*/ 637754 w 843178"/>
                    <a:gd name="connsiteY12" fmla="*/ 686709 h 1817729"/>
                    <a:gd name="connsiteX13" fmla="*/ 641648 w 843178"/>
                    <a:gd name="connsiteY13" fmla="*/ 1723479 h 1817729"/>
                    <a:gd name="connsiteX14" fmla="*/ 454115 w 843178"/>
                    <a:gd name="connsiteY14" fmla="*/ 1729270 h 1817729"/>
                    <a:gd name="connsiteX15" fmla="*/ 454113 w 843178"/>
                    <a:gd name="connsiteY15" fmla="*/ 1120965 h 1817729"/>
                    <a:gd name="connsiteX16" fmla="*/ 421520 w 843178"/>
                    <a:gd name="connsiteY16" fmla="*/ 1120006 h 1817729"/>
                    <a:gd name="connsiteX17" fmla="*/ 388926 w 843178"/>
                    <a:gd name="connsiteY17" fmla="*/ 1120965 h 1817729"/>
                    <a:gd name="connsiteX18" fmla="*/ 388924 w 843178"/>
                    <a:gd name="connsiteY18" fmla="*/ 1729270 h 1817729"/>
                    <a:gd name="connsiteX19" fmla="*/ 220003 w 843178"/>
                    <a:gd name="connsiteY19" fmla="*/ 1719321 h 1817729"/>
                    <a:gd name="connsiteX20" fmla="*/ 213601 w 843178"/>
                    <a:gd name="connsiteY20" fmla="*/ 675023 h 1817729"/>
                    <a:gd name="connsiteX21" fmla="*/ 134168 w 843178"/>
                    <a:gd name="connsiteY21" fmla="*/ 1003947 h 1817729"/>
                    <a:gd name="connsiteX22" fmla="*/ 3181 w 843178"/>
                    <a:gd name="connsiteY22" fmla="*/ 972266 h 1817729"/>
                    <a:gd name="connsiteX23" fmla="*/ 71384 w 843178"/>
                    <a:gd name="connsiteY23" fmla="*/ 644470 h 1817729"/>
                    <a:gd name="connsiteX24" fmla="*/ 105814 w 843178"/>
                    <a:gd name="connsiteY24" fmla="*/ 493531 h 1817729"/>
                    <a:gd name="connsiteX25" fmla="*/ 218675 w 843178"/>
                    <a:gd name="connsiteY25" fmla="*/ 418927 h 1817729"/>
                    <a:gd name="connsiteX26" fmla="*/ 421519 w 843178"/>
                    <a:gd name="connsiteY26" fmla="*/ 0 h 1817729"/>
                    <a:gd name="connsiteX27" fmla="*/ 605158 w 843178"/>
                    <a:gd name="connsiteY27" fmla="*/ 183639 h 1817729"/>
                    <a:gd name="connsiteX28" fmla="*/ 421519 w 843178"/>
                    <a:gd name="connsiteY28" fmla="*/ 367278 h 1817729"/>
                    <a:gd name="connsiteX29" fmla="*/ 237880 w 843178"/>
                    <a:gd name="connsiteY29" fmla="*/ 183639 h 1817729"/>
                    <a:gd name="connsiteX30" fmla="*/ 421519 w 843178"/>
                    <a:gd name="connsiteY30" fmla="*/ 0 h 1817729"/>
                    <a:gd name="connsiteX0" fmla="*/ 218675 w 843178"/>
                    <a:gd name="connsiteY0" fmla="*/ 418927 h 1817729"/>
                    <a:gd name="connsiteX1" fmla="*/ 381488 w 843178"/>
                    <a:gd name="connsiteY1" fmla="*/ 419621 h 1817729"/>
                    <a:gd name="connsiteX2" fmla="*/ 408054 w 843178"/>
                    <a:gd name="connsiteY2" fmla="*/ 485879 h 1817729"/>
                    <a:gd name="connsiteX3" fmla="*/ 374699 w 843178"/>
                    <a:gd name="connsiteY3" fmla="*/ 828628 h 1817729"/>
                    <a:gd name="connsiteX4" fmla="*/ 416028 w 843178"/>
                    <a:gd name="connsiteY4" fmla="*/ 869419 h 1817729"/>
                    <a:gd name="connsiteX5" fmla="*/ 468338 w 843178"/>
                    <a:gd name="connsiteY5" fmla="*/ 828628 h 1817729"/>
                    <a:gd name="connsiteX6" fmla="*/ 434985 w 843178"/>
                    <a:gd name="connsiteY6" fmla="*/ 485879 h 1817729"/>
                    <a:gd name="connsiteX7" fmla="*/ 461551 w 843178"/>
                    <a:gd name="connsiteY7" fmla="*/ 419621 h 1817729"/>
                    <a:gd name="connsiteX8" fmla="*/ 624364 w 843178"/>
                    <a:gd name="connsiteY8" fmla="*/ 418927 h 1817729"/>
                    <a:gd name="connsiteX9" fmla="*/ 737225 w 843178"/>
                    <a:gd name="connsiteY9" fmla="*/ 493531 h 1817729"/>
                    <a:gd name="connsiteX10" fmla="*/ 837759 w 843178"/>
                    <a:gd name="connsiteY10" fmla="*/ 983690 h 1817729"/>
                    <a:gd name="connsiteX11" fmla="*/ 713560 w 843178"/>
                    <a:gd name="connsiteY11" fmla="*/ 1016909 h 1817729"/>
                    <a:gd name="connsiteX12" fmla="*/ 637754 w 843178"/>
                    <a:gd name="connsiteY12" fmla="*/ 686709 h 1817729"/>
                    <a:gd name="connsiteX13" fmla="*/ 641648 w 843178"/>
                    <a:gd name="connsiteY13" fmla="*/ 1723479 h 1817729"/>
                    <a:gd name="connsiteX14" fmla="*/ 454115 w 843178"/>
                    <a:gd name="connsiteY14" fmla="*/ 1729270 h 1817729"/>
                    <a:gd name="connsiteX15" fmla="*/ 454113 w 843178"/>
                    <a:gd name="connsiteY15" fmla="*/ 1120965 h 1817729"/>
                    <a:gd name="connsiteX16" fmla="*/ 421520 w 843178"/>
                    <a:gd name="connsiteY16" fmla="*/ 1120006 h 1817729"/>
                    <a:gd name="connsiteX17" fmla="*/ 388926 w 843178"/>
                    <a:gd name="connsiteY17" fmla="*/ 1120965 h 1817729"/>
                    <a:gd name="connsiteX18" fmla="*/ 388924 w 843178"/>
                    <a:gd name="connsiteY18" fmla="*/ 1729270 h 1817729"/>
                    <a:gd name="connsiteX19" fmla="*/ 215845 w 843178"/>
                    <a:gd name="connsiteY19" fmla="*/ 1719321 h 1817729"/>
                    <a:gd name="connsiteX20" fmla="*/ 213601 w 843178"/>
                    <a:gd name="connsiteY20" fmla="*/ 675023 h 1817729"/>
                    <a:gd name="connsiteX21" fmla="*/ 134168 w 843178"/>
                    <a:gd name="connsiteY21" fmla="*/ 1003947 h 1817729"/>
                    <a:gd name="connsiteX22" fmla="*/ 3181 w 843178"/>
                    <a:gd name="connsiteY22" fmla="*/ 972266 h 1817729"/>
                    <a:gd name="connsiteX23" fmla="*/ 71384 w 843178"/>
                    <a:gd name="connsiteY23" fmla="*/ 644470 h 1817729"/>
                    <a:gd name="connsiteX24" fmla="*/ 105814 w 843178"/>
                    <a:gd name="connsiteY24" fmla="*/ 493531 h 1817729"/>
                    <a:gd name="connsiteX25" fmla="*/ 218675 w 843178"/>
                    <a:gd name="connsiteY25" fmla="*/ 418927 h 1817729"/>
                    <a:gd name="connsiteX26" fmla="*/ 421519 w 843178"/>
                    <a:gd name="connsiteY26" fmla="*/ 0 h 1817729"/>
                    <a:gd name="connsiteX27" fmla="*/ 605158 w 843178"/>
                    <a:gd name="connsiteY27" fmla="*/ 183639 h 1817729"/>
                    <a:gd name="connsiteX28" fmla="*/ 421519 w 843178"/>
                    <a:gd name="connsiteY28" fmla="*/ 367278 h 1817729"/>
                    <a:gd name="connsiteX29" fmla="*/ 237880 w 843178"/>
                    <a:gd name="connsiteY29" fmla="*/ 183639 h 1817729"/>
                    <a:gd name="connsiteX30" fmla="*/ 421519 w 843178"/>
                    <a:gd name="connsiteY30" fmla="*/ 0 h 1817729"/>
                    <a:gd name="connsiteX0" fmla="*/ 218675 w 843844"/>
                    <a:gd name="connsiteY0" fmla="*/ 418927 h 1817729"/>
                    <a:gd name="connsiteX1" fmla="*/ 381488 w 843844"/>
                    <a:gd name="connsiteY1" fmla="*/ 419621 h 1817729"/>
                    <a:gd name="connsiteX2" fmla="*/ 408054 w 843844"/>
                    <a:gd name="connsiteY2" fmla="*/ 485879 h 1817729"/>
                    <a:gd name="connsiteX3" fmla="*/ 374699 w 843844"/>
                    <a:gd name="connsiteY3" fmla="*/ 828628 h 1817729"/>
                    <a:gd name="connsiteX4" fmla="*/ 416028 w 843844"/>
                    <a:gd name="connsiteY4" fmla="*/ 869419 h 1817729"/>
                    <a:gd name="connsiteX5" fmla="*/ 468338 w 843844"/>
                    <a:gd name="connsiteY5" fmla="*/ 828628 h 1817729"/>
                    <a:gd name="connsiteX6" fmla="*/ 434985 w 843844"/>
                    <a:gd name="connsiteY6" fmla="*/ 485879 h 1817729"/>
                    <a:gd name="connsiteX7" fmla="*/ 461551 w 843844"/>
                    <a:gd name="connsiteY7" fmla="*/ 419621 h 1817729"/>
                    <a:gd name="connsiteX8" fmla="*/ 624364 w 843844"/>
                    <a:gd name="connsiteY8" fmla="*/ 418927 h 1817729"/>
                    <a:gd name="connsiteX9" fmla="*/ 737225 w 843844"/>
                    <a:gd name="connsiteY9" fmla="*/ 493531 h 1817729"/>
                    <a:gd name="connsiteX10" fmla="*/ 837759 w 843844"/>
                    <a:gd name="connsiteY10" fmla="*/ 983690 h 1817729"/>
                    <a:gd name="connsiteX11" fmla="*/ 713560 w 843844"/>
                    <a:gd name="connsiteY11" fmla="*/ 1016909 h 1817729"/>
                    <a:gd name="connsiteX12" fmla="*/ 637754 w 843844"/>
                    <a:gd name="connsiteY12" fmla="*/ 686709 h 1817729"/>
                    <a:gd name="connsiteX13" fmla="*/ 641648 w 843844"/>
                    <a:gd name="connsiteY13" fmla="*/ 1723479 h 1817729"/>
                    <a:gd name="connsiteX14" fmla="*/ 454115 w 843844"/>
                    <a:gd name="connsiteY14" fmla="*/ 1729270 h 1817729"/>
                    <a:gd name="connsiteX15" fmla="*/ 454113 w 843844"/>
                    <a:gd name="connsiteY15" fmla="*/ 1120965 h 1817729"/>
                    <a:gd name="connsiteX16" fmla="*/ 421520 w 843844"/>
                    <a:gd name="connsiteY16" fmla="*/ 1120006 h 1817729"/>
                    <a:gd name="connsiteX17" fmla="*/ 388926 w 843844"/>
                    <a:gd name="connsiteY17" fmla="*/ 1120965 h 1817729"/>
                    <a:gd name="connsiteX18" fmla="*/ 388924 w 843844"/>
                    <a:gd name="connsiteY18" fmla="*/ 1729270 h 1817729"/>
                    <a:gd name="connsiteX19" fmla="*/ 215845 w 843844"/>
                    <a:gd name="connsiteY19" fmla="*/ 1719321 h 1817729"/>
                    <a:gd name="connsiteX20" fmla="*/ 213601 w 843844"/>
                    <a:gd name="connsiteY20" fmla="*/ 675023 h 1817729"/>
                    <a:gd name="connsiteX21" fmla="*/ 134168 w 843844"/>
                    <a:gd name="connsiteY21" fmla="*/ 1003947 h 1817729"/>
                    <a:gd name="connsiteX22" fmla="*/ 3181 w 843844"/>
                    <a:gd name="connsiteY22" fmla="*/ 972266 h 1817729"/>
                    <a:gd name="connsiteX23" fmla="*/ 71384 w 843844"/>
                    <a:gd name="connsiteY23" fmla="*/ 644470 h 1817729"/>
                    <a:gd name="connsiteX24" fmla="*/ 105814 w 843844"/>
                    <a:gd name="connsiteY24" fmla="*/ 493531 h 1817729"/>
                    <a:gd name="connsiteX25" fmla="*/ 218675 w 843844"/>
                    <a:gd name="connsiteY25" fmla="*/ 418927 h 1817729"/>
                    <a:gd name="connsiteX26" fmla="*/ 421519 w 843844"/>
                    <a:gd name="connsiteY26" fmla="*/ 0 h 1817729"/>
                    <a:gd name="connsiteX27" fmla="*/ 605158 w 843844"/>
                    <a:gd name="connsiteY27" fmla="*/ 183639 h 1817729"/>
                    <a:gd name="connsiteX28" fmla="*/ 421519 w 843844"/>
                    <a:gd name="connsiteY28" fmla="*/ 367278 h 1817729"/>
                    <a:gd name="connsiteX29" fmla="*/ 237880 w 843844"/>
                    <a:gd name="connsiteY29" fmla="*/ 183639 h 1817729"/>
                    <a:gd name="connsiteX30" fmla="*/ 421519 w 843844"/>
                    <a:gd name="connsiteY30" fmla="*/ 0 h 1817729"/>
                    <a:gd name="connsiteX0" fmla="*/ 218675 w 843560"/>
                    <a:gd name="connsiteY0" fmla="*/ 418927 h 1817729"/>
                    <a:gd name="connsiteX1" fmla="*/ 381488 w 843560"/>
                    <a:gd name="connsiteY1" fmla="*/ 419621 h 1817729"/>
                    <a:gd name="connsiteX2" fmla="*/ 408054 w 843560"/>
                    <a:gd name="connsiteY2" fmla="*/ 485879 h 1817729"/>
                    <a:gd name="connsiteX3" fmla="*/ 374699 w 843560"/>
                    <a:gd name="connsiteY3" fmla="*/ 828628 h 1817729"/>
                    <a:gd name="connsiteX4" fmla="*/ 416028 w 843560"/>
                    <a:gd name="connsiteY4" fmla="*/ 869419 h 1817729"/>
                    <a:gd name="connsiteX5" fmla="*/ 468338 w 843560"/>
                    <a:gd name="connsiteY5" fmla="*/ 828628 h 1817729"/>
                    <a:gd name="connsiteX6" fmla="*/ 434985 w 843560"/>
                    <a:gd name="connsiteY6" fmla="*/ 485879 h 1817729"/>
                    <a:gd name="connsiteX7" fmla="*/ 461551 w 843560"/>
                    <a:gd name="connsiteY7" fmla="*/ 419621 h 1817729"/>
                    <a:gd name="connsiteX8" fmla="*/ 624364 w 843560"/>
                    <a:gd name="connsiteY8" fmla="*/ 418927 h 1817729"/>
                    <a:gd name="connsiteX9" fmla="*/ 737225 w 843560"/>
                    <a:gd name="connsiteY9" fmla="*/ 493531 h 1817729"/>
                    <a:gd name="connsiteX10" fmla="*/ 837759 w 843560"/>
                    <a:gd name="connsiteY10" fmla="*/ 983690 h 1817729"/>
                    <a:gd name="connsiteX11" fmla="*/ 713560 w 843560"/>
                    <a:gd name="connsiteY11" fmla="*/ 1016909 h 1817729"/>
                    <a:gd name="connsiteX12" fmla="*/ 637754 w 843560"/>
                    <a:gd name="connsiteY12" fmla="*/ 686709 h 1817729"/>
                    <a:gd name="connsiteX13" fmla="*/ 641648 w 843560"/>
                    <a:gd name="connsiteY13" fmla="*/ 1723479 h 1817729"/>
                    <a:gd name="connsiteX14" fmla="*/ 454115 w 843560"/>
                    <a:gd name="connsiteY14" fmla="*/ 1729270 h 1817729"/>
                    <a:gd name="connsiteX15" fmla="*/ 454113 w 843560"/>
                    <a:gd name="connsiteY15" fmla="*/ 1120965 h 1817729"/>
                    <a:gd name="connsiteX16" fmla="*/ 421520 w 843560"/>
                    <a:gd name="connsiteY16" fmla="*/ 1120006 h 1817729"/>
                    <a:gd name="connsiteX17" fmla="*/ 388926 w 843560"/>
                    <a:gd name="connsiteY17" fmla="*/ 1120965 h 1817729"/>
                    <a:gd name="connsiteX18" fmla="*/ 388924 w 843560"/>
                    <a:gd name="connsiteY18" fmla="*/ 1729270 h 1817729"/>
                    <a:gd name="connsiteX19" fmla="*/ 215845 w 843560"/>
                    <a:gd name="connsiteY19" fmla="*/ 1719321 h 1817729"/>
                    <a:gd name="connsiteX20" fmla="*/ 213601 w 843560"/>
                    <a:gd name="connsiteY20" fmla="*/ 675023 h 1817729"/>
                    <a:gd name="connsiteX21" fmla="*/ 134168 w 843560"/>
                    <a:gd name="connsiteY21" fmla="*/ 1003947 h 1817729"/>
                    <a:gd name="connsiteX22" fmla="*/ 3181 w 843560"/>
                    <a:gd name="connsiteY22" fmla="*/ 972266 h 1817729"/>
                    <a:gd name="connsiteX23" fmla="*/ 71384 w 843560"/>
                    <a:gd name="connsiteY23" fmla="*/ 644470 h 1817729"/>
                    <a:gd name="connsiteX24" fmla="*/ 105814 w 843560"/>
                    <a:gd name="connsiteY24" fmla="*/ 493531 h 1817729"/>
                    <a:gd name="connsiteX25" fmla="*/ 218675 w 843560"/>
                    <a:gd name="connsiteY25" fmla="*/ 418927 h 1817729"/>
                    <a:gd name="connsiteX26" fmla="*/ 421519 w 843560"/>
                    <a:gd name="connsiteY26" fmla="*/ 0 h 1817729"/>
                    <a:gd name="connsiteX27" fmla="*/ 605158 w 843560"/>
                    <a:gd name="connsiteY27" fmla="*/ 183639 h 1817729"/>
                    <a:gd name="connsiteX28" fmla="*/ 421519 w 843560"/>
                    <a:gd name="connsiteY28" fmla="*/ 367278 h 1817729"/>
                    <a:gd name="connsiteX29" fmla="*/ 237880 w 843560"/>
                    <a:gd name="connsiteY29" fmla="*/ 183639 h 1817729"/>
                    <a:gd name="connsiteX30" fmla="*/ 421519 w 843560"/>
                    <a:gd name="connsiteY30" fmla="*/ 0 h 181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3560" h="1817729">
                      <a:moveTo>
                        <a:pt x="218675" y="418927"/>
                      </a:moveTo>
                      <a:lnTo>
                        <a:pt x="381488" y="419621"/>
                      </a:lnTo>
                      <a:lnTo>
                        <a:pt x="408054" y="485879"/>
                      </a:lnTo>
                      <a:cubicBezTo>
                        <a:pt x="399764" y="555040"/>
                        <a:pt x="385540" y="767097"/>
                        <a:pt x="374699" y="828628"/>
                      </a:cubicBezTo>
                      <a:cubicBezTo>
                        <a:pt x="393416" y="856857"/>
                        <a:pt x="393100" y="847453"/>
                        <a:pt x="416028" y="869419"/>
                      </a:cubicBezTo>
                      <a:lnTo>
                        <a:pt x="468338" y="828628"/>
                      </a:lnTo>
                      <a:cubicBezTo>
                        <a:pt x="457497" y="767097"/>
                        <a:pt x="443275" y="555040"/>
                        <a:pt x="434985" y="485879"/>
                      </a:cubicBezTo>
                      <a:cubicBezTo>
                        <a:pt x="450327" y="447914"/>
                        <a:pt x="449208" y="449999"/>
                        <a:pt x="461551" y="419621"/>
                      </a:cubicBezTo>
                      <a:lnTo>
                        <a:pt x="624364" y="418927"/>
                      </a:lnTo>
                      <a:cubicBezTo>
                        <a:pt x="677925" y="417652"/>
                        <a:pt x="725748" y="450808"/>
                        <a:pt x="737225" y="493531"/>
                      </a:cubicBezTo>
                      <a:lnTo>
                        <a:pt x="837759" y="983690"/>
                      </a:lnTo>
                      <a:cubicBezTo>
                        <a:pt x="873981" y="1103859"/>
                        <a:pt x="729370" y="1128052"/>
                        <a:pt x="713560" y="1016909"/>
                      </a:cubicBezTo>
                      <a:lnTo>
                        <a:pt x="637754" y="686709"/>
                      </a:lnTo>
                      <a:cubicBezTo>
                        <a:pt x="639030" y="1009863"/>
                        <a:pt x="640372" y="1400326"/>
                        <a:pt x="641648" y="1723479"/>
                      </a:cubicBezTo>
                      <a:cubicBezTo>
                        <a:pt x="658212" y="1844691"/>
                        <a:pt x="452514" y="1835628"/>
                        <a:pt x="454115" y="1729270"/>
                      </a:cubicBezTo>
                      <a:cubicBezTo>
                        <a:pt x="452840" y="1529690"/>
                        <a:pt x="453477" y="1322459"/>
                        <a:pt x="454113" y="1120965"/>
                      </a:cubicBezTo>
                      <a:lnTo>
                        <a:pt x="421520" y="1120006"/>
                      </a:lnTo>
                      <a:lnTo>
                        <a:pt x="388926" y="1120965"/>
                      </a:lnTo>
                      <a:cubicBezTo>
                        <a:pt x="389562" y="1322459"/>
                        <a:pt x="390199" y="1529690"/>
                        <a:pt x="388924" y="1729270"/>
                      </a:cubicBezTo>
                      <a:cubicBezTo>
                        <a:pt x="374050" y="1857593"/>
                        <a:pt x="210184" y="1839358"/>
                        <a:pt x="215845" y="1719321"/>
                      </a:cubicBezTo>
                      <a:cubicBezTo>
                        <a:pt x="217120" y="1396168"/>
                        <a:pt x="212325" y="998177"/>
                        <a:pt x="213601" y="675023"/>
                      </a:cubicBezTo>
                      <a:lnTo>
                        <a:pt x="134168" y="1003947"/>
                      </a:lnTo>
                      <a:cubicBezTo>
                        <a:pt x="110603" y="1093392"/>
                        <a:pt x="-22071" y="1079110"/>
                        <a:pt x="3181" y="972266"/>
                      </a:cubicBezTo>
                      <a:lnTo>
                        <a:pt x="71384" y="644470"/>
                      </a:lnTo>
                      <a:lnTo>
                        <a:pt x="105814" y="493531"/>
                      </a:lnTo>
                      <a:cubicBezTo>
                        <a:pt x="117291" y="450808"/>
                        <a:pt x="165113" y="417652"/>
                        <a:pt x="218675" y="418927"/>
                      </a:cubicBezTo>
                      <a:close/>
                      <a:moveTo>
                        <a:pt x="421519" y="0"/>
                      </a:moveTo>
                      <a:cubicBezTo>
                        <a:pt x="522940" y="0"/>
                        <a:pt x="605158" y="82218"/>
                        <a:pt x="605158" y="183639"/>
                      </a:cubicBezTo>
                      <a:cubicBezTo>
                        <a:pt x="605158" y="285060"/>
                        <a:pt x="522940" y="367278"/>
                        <a:pt x="421519" y="367278"/>
                      </a:cubicBezTo>
                      <a:cubicBezTo>
                        <a:pt x="320098" y="367278"/>
                        <a:pt x="237880" y="285060"/>
                        <a:pt x="237880" y="183639"/>
                      </a:cubicBezTo>
                      <a:cubicBezTo>
                        <a:pt x="237880" y="82218"/>
                        <a:pt x="320098" y="0"/>
                        <a:pt x="42151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sp>
              <p:nvSpPr>
                <p:cNvPr id="172" name="Freeform 171"/>
                <p:cNvSpPr/>
                <p:nvPr/>
              </p:nvSpPr>
              <p:spPr>
                <a:xfrm rot="764804">
                  <a:off x="3944719" y="4990921"/>
                  <a:ext cx="256520" cy="146040"/>
                </a:xfrm>
                <a:custGeom>
                  <a:avLst/>
                  <a:gdLst>
                    <a:gd name="connsiteX0" fmla="*/ 80455 w 2040174"/>
                    <a:gd name="connsiteY0" fmla="*/ 339800 h 1161499"/>
                    <a:gd name="connsiteX1" fmla="*/ 531171 w 2040174"/>
                    <a:gd name="connsiteY1" fmla="*/ 249157 h 1161499"/>
                    <a:gd name="connsiteX2" fmla="*/ 346947 w 2040174"/>
                    <a:gd name="connsiteY2" fmla="*/ 380033 h 1161499"/>
                    <a:gd name="connsiteX3" fmla="*/ 482061 w 2040174"/>
                    <a:gd name="connsiteY3" fmla="*/ 424120 h 1161499"/>
                    <a:gd name="connsiteX4" fmla="*/ 532266 w 2040174"/>
                    <a:gd name="connsiteY4" fmla="*/ 379900 h 1161499"/>
                    <a:gd name="connsiteX5" fmla="*/ 570169 w 2040174"/>
                    <a:gd name="connsiteY5" fmla="*/ 355111 h 1161499"/>
                    <a:gd name="connsiteX6" fmla="*/ 573052 w 2040174"/>
                    <a:gd name="connsiteY6" fmla="*/ 387580 h 1161499"/>
                    <a:gd name="connsiteX7" fmla="*/ 517264 w 2040174"/>
                    <a:gd name="connsiteY7" fmla="*/ 549601 h 1161499"/>
                    <a:gd name="connsiteX8" fmla="*/ 952915 w 2040174"/>
                    <a:gd name="connsiteY8" fmla="*/ 685922 h 1161499"/>
                    <a:gd name="connsiteX9" fmla="*/ 1287474 w 2040174"/>
                    <a:gd name="connsiteY9" fmla="*/ 375367 h 1161499"/>
                    <a:gd name="connsiteX10" fmla="*/ 1211293 w 2040174"/>
                    <a:gd name="connsiteY10" fmla="*/ 275691 h 1161499"/>
                    <a:gd name="connsiteX11" fmla="*/ 1175157 w 2040174"/>
                    <a:gd name="connsiteY11" fmla="*/ 257126 h 1161499"/>
                    <a:gd name="connsiteX12" fmla="*/ 1175157 w 2040174"/>
                    <a:gd name="connsiteY12" fmla="*/ 218862 h 1161499"/>
                    <a:gd name="connsiteX13" fmla="*/ 1247794 w 2040174"/>
                    <a:gd name="connsiteY13" fmla="*/ 231824 h 1161499"/>
                    <a:gd name="connsiteX14" fmla="*/ 1284286 w 2040174"/>
                    <a:gd name="connsiteY14" fmla="*/ 248391 h 1161499"/>
                    <a:gd name="connsiteX15" fmla="*/ 1400684 w 2040174"/>
                    <a:gd name="connsiteY15" fmla="*/ 139477 h 1161499"/>
                    <a:gd name="connsiteX16" fmla="*/ 1174489 w 2040174"/>
                    <a:gd name="connsiteY16" fmla="*/ 99370 h 1161499"/>
                    <a:gd name="connsiteX17" fmla="*/ 1602651 w 2040174"/>
                    <a:gd name="connsiteY17" fmla="*/ 0 h 1161499"/>
                    <a:gd name="connsiteX18" fmla="*/ 1721244 w 2040174"/>
                    <a:gd name="connsiteY18" fmla="*/ 196315 h 1161499"/>
                    <a:gd name="connsiteX19" fmla="*/ 1505142 w 2040174"/>
                    <a:gd name="connsiteY19" fmla="*/ 157999 h 1161499"/>
                    <a:gd name="connsiteX20" fmla="*/ 1374571 w 2040174"/>
                    <a:gd name="connsiteY20" fmla="*/ 289380 h 1161499"/>
                    <a:gd name="connsiteX21" fmla="*/ 1379186 w 2040174"/>
                    <a:gd name="connsiteY21" fmla="*/ 291475 h 1161499"/>
                    <a:gd name="connsiteX22" fmla="*/ 1443867 w 2040174"/>
                    <a:gd name="connsiteY22" fmla="*/ 386289 h 1161499"/>
                    <a:gd name="connsiteX23" fmla="*/ 1445429 w 2040174"/>
                    <a:gd name="connsiteY23" fmla="*/ 442602 h 1161499"/>
                    <a:gd name="connsiteX24" fmla="*/ 1430809 w 2040174"/>
                    <a:gd name="connsiteY24" fmla="*/ 486231 h 1161499"/>
                    <a:gd name="connsiteX25" fmla="*/ 1664962 w 2040174"/>
                    <a:gd name="connsiteY25" fmla="*/ 533902 h 1161499"/>
                    <a:gd name="connsiteX26" fmla="*/ 1822235 w 2040174"/>
                    <a:gd name="connsiteY26" fmla="*/ 372389 h 1161499"/>
                    <a:gd name="connsiteX27" fmla="*/ 2040174 w 2040174"/>
                    <a:gd name="connsiteY27" fmla="*/ 703020 h 1161499"/>
                    <a:gd name="connsiteX28" fmla="*/ 1347719 w 2040174"/>
                    <a:gd name="connsiteY28" fmla="*/ 859693 h 1161499"/>
                    <a:gd name="connsiteX29" fmla="*/ 1546308 w 2040174"/>
                    <a:gd name="connsiteY29" fmla="*/ 655753 h 1161499"/>
                    <a:gd name="connsiteX30" fmla="*/ 1347594 w 2040174"/>
                    <a:gd name="connsiteY30" fmla="*/ 593204 h 1161499"/>
                    <a:gd name="connsiteX31" fmla="*/ 1333367 w 2040174"/>
                    <a:gd name="connsiteY31" fmla="*/ 610106 h 1161499"/>
                    <a:gd name="connsiteX32" fmla="*/ 981025 w 2040174"/>
                    <a:gd name="connsiteY32" fmla="*/ 772165 h 1161499"/>
                    <a:gd name="connsiteX33" fmla="*/ 593237 w 2040174"/>
                    <a:gd name="connsiteY33" fmla="*/ 777536 h 1161499"/>
                    <a:gd name="connsiteX34" fmla="*/ 582119 w 2040174"/>
                    <a:gd name="connsiteY34" fmla="*/ 773701 h 1161499"/>
                    <a:gd name="connsiteX35" fmla="*/ 413368 w 2040174"/>
                    <a:gd name="connsiteY35" fmla="*/ 907814 h 1161499"/>
                    <a:gd name="connsiteX36" fmla="*/ 677374 w 2040174"/>
                    <a:gd name="connsiteY36" fmla="*/ 1011758 h 1161499"/>
                    <a:gd name="connsiteX37" fmla="*/ 0 w 2040174"/>
                    <a:gd name="connsiteY37" fmla="*/ 1161499 h 1161499"/>
                    <a:gd name="connsiteX38" fmla="*/ 65966 w 2040174"/>
                    <a:gd name="connsiteY38" fmla="*/ 771035 h 1161499"/>
                    <a:gd name="connsiteX39" fmla="*/ 260445 w 2040174"/>
                    <a:gd name="connsiteY39" fmla="*/ 847605 h 1161499"/>
                    <a:gd name="connsiteX40" fmla="*/ 450299 w 2040174"/>
                    <a:gd name="connsiteY40" fmla="*/ 705936 h 1161499"/>
                    <a:gd name="connsiteX41" fmla="*/ 419992 w 2040174"/>
                    <a:gd name="connsiteY41" fmla="*/ 674573 h 1161499"/>
                    <a:gd name="connsiteX42" fmla="*/ 397164 w 2040174"/>
                    <a:gd name="connsiteY42" fmla="*/ 623071 h 1161499"/>
                    <a:gd name="connsiteX43" fmla="*/ 420480 w 2040174"/>
                    <a:gd name="connsiteY43" fmla="*/ 498979 h 1161499"/>
                    <a:gd name="connsiteX44" fmla="*/ 421972 w 2040174"/>
                    <a:gd name="connsiteY44" fmla="*/ 496998 h 1161499"/>
                    <a:gd name="connsiteX45" fmla="*/ 265142 w 2040174"/>
                    <a:gd name="connsiteY45" fmla="*/ 438150 h 1161499"/>
                    <a:gd name="connsiteX46" fmla="*/ 58188 w 2040174"/>
                    <a:gd name="connsiteY46" fmla="*/ 585173 h 116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40174" h="1161499">
                      <a:moveTo>
                        <a:pt x="80455" y="339800"/>
                      </a:moveTo>
                      <a:lnTo>
                        <a:pt x="531171" y="249157"/>
                      </a:lnTo>
                      <a:lnTo>
                        <a:pt x="346947" y="380033"/>
                      </a:lnTo>
                      <a:lnTo>
                        <a:pt x="482061" y="424120"/>
                      </a:lnTo>
                      <a:lnTo>
                        <a:pt x="532266" y="379900"/>
                      </a:lnTo>
                      <a:lnTo>
                        <a:pt x="570169" y="355111"/>
                      </a:lnTo>
                      <a:lnTo>
                        <a:pt x="573052" y="387580"/>
                      </a:lnTo>
                      <a:cubicBezTo>
                        <a:pt x="526851" y="438631"/>
                        <a:pt x="505051" y="495613"/>
                        <a:pt x="517264" y="549601"/>
                      </a:cubicBezTo>
                      <a:cubicBezTo>
                        <a:pt x="545179" y="673003"/>
                        <a:pt x="740227" y="734036"/>
                        <a:pt x="952915" y="685922"/>
                      </a:cubicBezTo>
                      <a:cubicBezTo>
                        <a:pt x="1165602" y="637809"/>
                        <a:pt x="1315390" y="498769"/>
                        <a:pt x="1287474" y="375367"/>
                      </a:cubicBezTo>
                      <a:cubicBezTo>
                        <a:pt x="1278315" y="334875"/>
                        <a:pt x="1251160" y="301099"/>
                        <a:pt x="1211293" y="275691"/>
                      </a:cubicBezTo>
                      <a:lnTo>
                        <a:pt x="1175157" y="257126"/>
                      </a:lnTo>
                      <a:lnTo>
                        <a:pt x="1175157" y="218862"/>
                      </a:lnTo>
                      <a:lnTo>
                        <a:pt x="1247794" y="231824"/>
                      </a:lnTo>
                      <a:lnTo>
                        <a:pt x="1284286" y="248391"/>
                      </a:lnTo>
                      <a:lnTo>
                        <a:pt x="1400684" y="139477"/>
                      </a:lnTo>
                      <a:lnTo>
                        <a:pt x="1174489" y="99370"/>
                      </a:lnTo>
                      <a:lnTo>
                        <a:pt x="1602651" y="0"/>
                      </a:lnTo>
                      <a:cubicBezTo>
                        <a:pt x="1643214" y="65205"/>
                        <a:pt x="1680681" y="131109"/>
                        <a:pt x="1721244" y="196315"/>
                      </a:cubicBezTo>
                      <a:lnTo>
                        <a:pt x="1505142" y="157999"/>
                      </a:lnTo>
                      <a:lnTo>
                        <a:pt x="1374571" y="289380"/>
                      </a:lnTo>
                      <a:lnTo>
                        <a:pt x="1379186" y="291475"/>
                      </a:lnTo>
                      <a:cubicBezTo>
                        <a:pt x="1412908" y="317486"/>
                        <a:pt x="1435512" y="349357"/>
                        <a:pt x="1443867" y="386289"/>
                      </a:cubicBezTo>
                      <a:cubicBezTo>
                        <a:pt x="1448044" y="404755"/>
                        <a:pt x="1448462" y="423612"/>
                        <a:pt x="1445429" y="442602"/>
                      </a:cubicBezTo>
                      <a:lnTo>
                        <a:pt x="1430809" y="486231"/>
                      </a:lnTo>
                      <a:lnTo>
                        <a:pt x="1664962" y="533902"/>
                      </a:lnTo>
                      <a:lnTo>
                        <a:pt x="1822235" y="372389"/>
                      </a:lnTo>
                      <a:lnTo>
                        <a:pt x="2040174" y="703020"/>
                      </a:lnTo>
                      <a:lnTo>
                        <a:pt x="1347719" y="859693"/>
                      </a:lnTo>
                      <a:lnTo>
                        <a:pt x="1546308" y="655753"/>
                      </a:lnTo>
                      <a:lnTo>
                        <a:pt x="1347594" y="593204"/>
                      </a:lnTo>
                      <a:lnTo>
                        <a:pt x="1333367" y="610106"/>
                      </a:lnTo>
                      <a:cubicBezTo>
                        <a:pt x="1249610" y="679936"/>
                        <a:pt x="1125545" y="739473"/>
                        <a:pt x="981025" y="772165"/>
                      </a:cubicBezTo>
                      <a:cubicBezTo>
                        <a:pt x="836506" y="804858"/>
                        <a:pt x="698896" y="804517"/>
                        <a:pt x="593237" y="777536"/>
                      </a:cubicBezTo>
                      <a:lnTo>
                        <a:pt x="582119" y="773701"/>
                      </a:lnTo>
                      <a:lnTo>
                        <a:pt x="413368" y="907814"/>
                      </a:lnTo>
                      <a:lnTo>
                        <a:pt x="677374" y="1011758"/>
                      </a:lnTo>
                      <a:lnTo>
                        <a:pt x="0" y="1161499"/>
                      </a:lnTo>
                      <a:lnTo>
                        <a:pt x="65966" y="771035"/>
                      </a:lnTo>
                      <a:lnTo>
                        <a:pt x="260445" y="847605"/>
                      </a:lnTo>
                      <a:lnTo>
                        <a:pt x="450299" y="705936"/>
                      </a:lnTo>
                      <a:lnTo>
                        <a:pt x="419992" y="674573"/>
                      </a:lnTo>
                      <a:cubicBezTo>
                        <a:pt x="409081" y="658738"/>
                        <a:pt x="401341" y="641537"/>
                        <a:pt x="397164" y="623071"/>
                      </a:cubicBezTo>
                      <a:cubicBezTo>
                        <a:pt x="388027" y="582677"/>
                        <a:pt x="396881" y="540410"/>
                        <a:pt x="420480" y="498979"/>
                      </a:cubicBezTo>
                      <a:lnTo>
                        <a:pt x="421972" y="496998"/>
                      </a:lnTo>
                      <a:lnTo>
                        <a:pt x="265142" y="438150"/>
                      </a:lnTo>
                      <a:lnTo>
                        <a:pt x="58188" y="585173"/>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grpSp>
          <p:grpSp>
            <p:nvGrpSpPr>
              <p:cNvPr id="134" name="Group 133"/>
              <p:cNvGrpSpPr/>
              <p:nvPr/>
            </p:nvGrpSpPr>
            <p:grpSpPr>
              <a:xfrm>
                <a:off x="5418216" y="1485472"/>
                <a:ext cx="503492" cy="506465"/>
                <a:chOff x="4836544" y="4606115"/>
                <a:chExt cx="264743" cy="266306"/>
              </a:xfrm>
            </p:grpSpPr>
            <p:sp>
              <p:nvSpPr>
                <p:cNvPr id="162" name="Freeform 161"/>
                <p:cNvSpPr/>
                <p:nvPr/>
              </p:nvSpPr>
              <p:spPr>
                <a:xfrm>
                  <a:off x="4836544" y="4688243"/>
                  <a:ext cx="89814" cy="184178"/>
                </a:xfrm>
                <a:custGeom>
                  <a:avLst/>
                  <a:gdLst>
                    <a:gd name="connsiteX0" fmla="*/ 1022775 w 1451814"/>
                    <a:gd name="connsiteY0" fmla="*/ 688716 h 2977177"/>
                    <a:gd name="connsiteX1" fmla="*/ 1259780 w 1451814"/>
                    <a:gd name="connsiteY1" fmla="*/ 834865 h 2977177"/>
                    <a:gd name="connsiteX2" fmla="*/ 1447902 w 1451814"/>
                    <a:gd name="connsiteY2" fmla="*/ 1651333 h 2977177"/>
                    <a:gd name="connsiteX3" fmla="*/ 1193620 w 1451814"/>
                    <a:gd name="connsiteY3" fmla="*/ 1692471 h 2977177"/>
                    <a:gd name="connsiteX4" fmla="*/ 1095435 w 1451814"/>
                    <a:gd name="connsiteY4" fmla="*/ 1206755 h 2977177"/>
                    <a:gd name="connsiteX5" fmla="*/ 1098597 w 1451814"/>
                    <a:gd name="connsiteY5" fmla="*/ 2847171 h 2977177"/>
                    <a:gd name="connsiteX6" fmla="*/ 774833 w 1451814"/>
                    <a:gd name="connsiteY6" fmla="*/ 2867910 h 2977177"/>
                    <a:gd name="connsiteX7" fmla="*/ 774829 w 1451814"/>
                    <a:gd name="connsiteY7" fmla="*/ 1862889 h 2977177"/>
                    <a:gd name="connsiteX8" fmla="*/ 667131 w 1451814"/>
                    <a:gd name="connsiteY8" fmla="*/ 1862889 h 2977177"/>
                    <a:gd name="connsiteX9" fmla="*/ 667127 w 1451814"/>
                    <a:gd name="connsiteY9" fmla="*/ 2867910 h 2977177"/>
                    <a:gd name="connsiteX10" fmla="*/ 352541 w 1451814"/>
                    <a:gd name="connsiteY10" fmla="*/ 2838073 h 2977177"/>
                    <a:gd name="connsiteX11" fmla="*/ 358966 w 1451814"/>
                    <a:gd name="connsiteY11" fmla="*/ 1264252 h 2977177"/>
                    <a:gd name="connsiteX12" fmla="*/ 329939 w 1451814"/>
                    <a:gd name="connsiteY12" fmla="*/ 1261025 h 2977177"/>
                    <a:gd name="connsiteX13" fmla="*/ 260347 w 1451814"/>
                    <a:gd name="connsiteY13" fmla="*/ 1723415 h 2977177"/>
                    <a:gd name="connsiteX14" fmla="*/ 5987 w 1451814"/>
                    <a:gd name="connsiteY14" fmla="*/ 1660270 h 2977177"/>
                    <a:gd name="connsiteX15" fmla="*/ 199382 w 1451814"/>
                    <a:gd name="connsiteY15" fmla="*/ 826264 h 2977177"/>
                    <a:gd name="connsiteX16" fmla="*/ 438236 w 1451814"/>
                    <a:gd name="connsiteY16" fmla="*/ 688718 h 2977177"/>
                    <a:gd name="connsiteX17" fmla="*/ 725907 w 1451814"/>
                    <a:gd name="connsiteY17" fmla="*/ 0 h 2977177"/>
                    <a:gd name="connsiteX18" fmla="*/ 1037171 w 1451814"/>
                    <a:gd name="connsiteY18" fmla="*/ 290513 h 2977177"/>
                    <a:gd name="connsiteX19" fmla="*/ 725907 w 1451814"/>
                    <a:gd name="connsiteY19" fmla="*/ 581026 h 2977177"/>
                    <a:gd name="connsiteX20" fmla="*/ 414643 w 1451814"/>
                    <a:gd name="connsiteY20" fmla="*/ 290513 h 2977177"/>
                    <a:gd name="connsiteX21" fmla="*/ 725907 w 1451814"/>
                    <a:gd name="connsiteY21" fmla="*/ 0 h 297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1814" h="2977177">
                      <a:moveTo>
                        <a:pt x="1022775" y="688716"/>
                      </a:moveTo>
                      <a:cubicBezTo>
                        <a:pt x="1111267" y="686610"/>
                        <a:pt x="1240817" y="764280"/>
                        <a:pt x="1259780" y="834865"/>
                      </a:cubicBezTo>
                      <a:lnTo>
                        <a:pt x="1447902" y="1651333"/>
                      </a:lnTo>
                      <a:cubicBezTo>
                        <a:pt x="1485381" y="1845956"/>
                        <a:pt x="1242490" y="1908871"/>
                        <a:pt x="1193620" y="1692471"/>
                      </a:cubicBezTo>
                      <a:lnTo>
                        <a:pt x="1095435" y="1206755"/>
                      </a:lnTo>
                      <a:cubicBezTo>
                        <a:pt x="1097543" y="1740660"/>
                        <a:pt x="1096489" y="2313269"/>
                        <a:pt x="1098597" y="2847171"/>
                      </a:cubicBezTo>
                      <a:cubicBezTo>
                        <a:pt x="1095769" y="3028685"/>
                        <a:pt x="783227" y="3005422"/>
                        <a:pt x="774833" y="2867910"/>
                      </a:cubicBezTo>
                      <a:cubicBezTo>
                        <a:pt x="772726" y="2538170"/>
                        <a:pt x="773778" y="2195791"/>
                        <a:pt x="774829" y="1862889"/>
                      </a:cubicBezTo>
                      <a:cubicBezTo>
                        <a:pt x="764733" y="1776875"/>
                        <a:pt x="672925" y="1785477"/>
                        <a:pt x="667131" y="1862889"/>
                      </a:cubicBezTo>
                      <a:cubicBezTo>
                        <a:pt x="668181" y="2195791"/>
                        <a:pt x="669234" y="2538170"/>
                        <a:pt x="667127" y="2867910"/>
                      </a:cubicBezTo>
                      <a:cubicBezTo>
                        <a:pt x="667831" y="2987053"/>
                        <a:pt x="353715" y="3025125"/>
                        <a:pt x="352541" y="2838073"/>
                      </a:cubicBezTo>
                      <a:cubicBezTo>
                        <a:pt x="356910" y="2586387"/>
                        <a:pt x="358254" y="1535695"/>
                        <a:pt x="358966" y="1264252"/>
                      </a:cubicBezTo>
                      <a:cubicBezTo>
                        <a:pt x="357529" y="1216445"/>
                        <a:pt x="338434" y="1224405"/>
                        <a:pt x="329939" y="1261025"/>
                      </a:cubicBezTo>
                      <a:cubicBezTo>
                        <a:pt x="315453" y="1344320"/>
                        <a:pt x="294628" y="1626770"/>
                        <a:pt x="260347" y="1723415"/>
                      </a:cubicBezTo>
                      <a:cubicBezTo>
                        <a:pt x="223385" y="1870784"/>
                        <a:pt x="-42980" y="1827661"/>
                        <a:pt x="5987" y="1660270"/>
                      </a:cubicBezTo>
                      <a:lnTo>
                        <a:pt x="199382" y="826264"/>
                      </a:lnTo>
                      <a:cubicBezTo>
                        <a:pt x="218345" y="755679"/>
                        <a:pt x="349744" y="686612"/>
                        <a:pt x="438236" y="688718"/>
                      </a:cubicBezTo>
                      <a:close/>
                      <a:moveTo>
                        <a:pt x="725907" y="0"/>
                      </a:moveTo>
                      <a:cubicBezTo>
                        <a:pt x="897813" y="0"/>
                        <a:pt x="1037171" y="130067"/>
                        <a:pt x="1037171" y="290513"/>
                      </a:cubicBezTo>
                      <a:cubicBezTo>
                        <a:pt x="1037171" y="450959"/>
                        <a:pt x="897813" y="581026"/>
                        <a:pt x="725907" y="581026"/>
                      </a:cubicBezTo>
                      <a:cubicBezTo>
                        <a:pt x="554001" y="581026"/>
                        <a:pt x="414643" y="450959"/>
                        <a:pt x="414643" y="290513"/>
                      </a:cubicBezTo>
                      <a:cubicBezTo>
                        <a:pt x="414643" y="130067"/>
                        <a:pt x="554001" y="0"/>
                        <a:pt x="725907"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sp>
              <p:nvSpPr>
                <p:cNvPr id="163" name="Freeform 162"/>
                <p:cNvSpPr/>
                <p:nvPr/>
              </p:nvSpPr>
              <p:spPr>
                <a:xfrm>
                  <a:off x="4916983" y="4688243"/>
                  <a:ext cx="68005" cy="184178"/>
                </a:xfrm>
                <a:custGeom>
                  <a:avLst/>
                  <a:gdLst>
                    <a:gd name="connsiteX0" fmla="*/ 0 w 1235632"/>
                    <a:gd name="connsiteY0" fmla="*/ 1154525 h 2977177"/>
                    <a:gd name="connsiteX1" fmla="*/ 61568 w 1235632"/>
                    <a:gd name="connsiteY1" fmla="*/ 1644188 h 2977177"/>
                    <a:gd name="connsiteX2" fmla="*/ 62294 w 1235632"/>
                    <a:gd name="connsiteY2" fmla="*/ 1648803 h 2977177"/>
                    <a:gd name="connsiteX3" fmla="*/ 56404 w 1235632"/>
                    <a:gd name="connsiteY3" fmla="*/ 1679216 h 2977177"/>
                    <a:gd name="connsiteX4" fmla="*/ 44165 w 1235632"/>
                    <a:gd name="connsiteY4" fmla="*/ 1723415 h 2977177"/>
                    <a:gd name="connsiteX5" fmla="*/ 20615 w 1235632"/>
                    <a:gd name="connsiteY5" fmla="*/ 1769879 h 2977177"/>
                    <a:gd name="connsiteX6" fmla="*/ 1465 w 1235632"/>
                    <a:gd name="connsiteY6" fmla="*/ 1784427 h 2977177"/>
                    <a:gd name="connsiteX7" fmla="*/ 1288 w 1235632"/>
                    <a:gd name="connsiteY7" fmla="*/ 1636331 h 2977177"/>
                    <a:gd name="connsiteX8" fmla="*/ 0 w 1235632"/>
                    <a:gd name="connsiteY8" fmla="*/ 1154525 h 2977177"/>
                    <a:gd name="connsiteX9" fmla="*/ 806593 w 1235632"/>
                    <a:gd name="connsiteY9" fmla="*/ 688716 h 2977177"/>
                    <a:gd name="connsiteX10" fmla="*/ 1043598 w 1235632"/>
                    <a:gd name="connsiteY10" fmla="*/ 834865 h 2977177"/>
                    <a:gd name="connsiteX11" fmla="*/ 1231720 w 1235632"/>
                    <a:gd name="connsiteY11" fmla="*/ 1651333 h 2977177"/>
                    <a:gd name="connsiteX12" fmla="*/ 977438 w 1235632"/>
                    <a:gd name="connsiteY12" fmla="*/ 1692471 h 2977177"/>
                    <a:gd name="connsiteX13" fmla="*/ 879253 w 1235632"/>
                    <a:gd name="connsiteY13" fmla="*/ 1206755 h 2977177"/>
                    <a:gd name="connsiteX14" fmla="*/ 882415 w 1235632"/>
                    <a:gd name="connsiteY14" fmla="*/ 2847171 h 2977177"/>
                    <a:gd name="connsiteX15" fmla="*/ 558651 w 1235632"/>
                    <a:gd name="connsiteY15" fmla="*/ 2867910 h 2977177"/>
                    <a:gd name="connsiteX16" fmla="*/ 558647 w 1235632"/>
                    <a:gd name="connsiteY16" fmla="*/ 1862889 h 2977177"/>
                    <a:gd name="connsiteX17" fmla="*/ 450949 w 1235632"/>
                    <a:gd name="connsiteY17" fmla="*/ 1862889 h 2977177"/>
                    <a:gd name="connsiteX18" fmla="*/ 450945 w 1235632"/>
                    <a:gd name="connsiteY18" fmla="*/ 2867910 h 2977177"/>
                    <a:gd name="connsiteX19" fmla="*/ 136359 w 1235632"/>
                    <a:gd name="connsiteY19" fmla="*/ 2838073 h 2977177"/>
                    <a:gd name="connsiteX20" fmla="*/ 140943 w 1235632"/>
                    <a:gd name="connsiteY20" fmla="*/ 2058572 h 2977177"/>
                    <a:gd name="connsiteX21" fmla="*/ 141372 w 1235632"/>
                    <a:gd name="connsiteY21" fmla="*/ 1897114 h 2977177"/>
                    <a:gd name="connsiteX22" fmla="*/ 168443 w 1235632"/>
                    <a:gd name="connsiteY22" fmla="*/ 1921156 h 2977177"/>
                    <a:gd name="connsiteX23" fmla="*/ 417788 w 1235632"/>
                    <a:gd name="connsiteY23" fmla="*/ 1681494 h 2977177"/>
                    <a:gd name="connsiteX24" fmla="*/ 194802 w 1235632"/>
                    <a:gd name="connsiteY24" fmla="*/ 713714 h 2977177"/>
                    <a:gd name="connsiteX25" fmla="*/ 185953 w 1235632"/>
                    <a:gd name="connsiteY25" fmla="*/ 694073 h 2977177"/>
                    <a:gd name="connsiteX26" fmla="*/ 222054 w 1235632"/>
                    <a:gd name="connsiteY26" fmla="*/ 688718 h 2977177"/>
                    <a:gd name="connsiteX27" fmla="*/ 509725 w 1235632"/>
                    <a:gd name="connsiteY27" fmla="*/ 0 h 2977177"/>
                    <a:gd name="connsiteX28" fmla="*/ 820989 w 1235632"/>
                    <a:gd name="connsiteY28" fmla="*/ 290513 h 2977177"/>
                    <a:gd name="connsiteX29" fmla="*/ 509725 w 1235632"/>
                    <a:gd name="connsiteY29" fmla="*/ 581026 h 2977177"/>
                    <a:gd name="connsiteX30" fmla="*/ 198461 w 1235632"/>
                    <a:gd name="connsiteY30" fmla="*/ 290513 h 2977177"/>
                    <a:gd name="connsiteX31" fmla="*/ 509725 w 1235632"/>
                    <a:gd name="connsiteY31" fmla="*/ 0 h 2977177"/>
                    <a:gd name="connsiteX0" fmla="*/ 0 w 1235632"/>
                    <a:gd name="connsiteY0" fmla="*/ 1154525 h 2977177"/>
                    <a:gd name="connsiteX1" fmla="*/ 61568 w 1235632"/>
                    <a:gd name="connsiteY1" fmla="*/ 1644188 h 2977177"/>
                    <a:gd name="connsiteX2" fmla="*/ 62294 w 1235632"/>
                    <a:gd name="connsiteY2" fmla="*/ 1648803 h 2977177"/>
                    <a:gd name="connsiteX3" fmla="*/ 44165 w 1235632"/>
                    <a:gd name="connsiteY3" fmla="*/ 1723415 h 2977177"/>
                    <a:gd name="connsiteX4" fmla="*/ 20615 w 1235632"/>
                    <a:gd name="connsiteY4" fmla="*/ 1769879 h 2977177"/>
                    <a:gd name="connsiteX5" fmla="*/ 1465 w 1235632"/>
                    <a:gd name="connsiteY5" fmla="*/ 1784427 h 2977177"/>
                    <a:gd name="connsiteX6" fmla="*/ 1288 w 1235632"/>
                    <a:gd name="connsiteY6" fmla="*/ 1636331 h 2977177"/>
                    <a:gd name="connsiteX7" fmla="*/ 0 w 1235632"/>
                    <a:gd name="connsiteY7" fmla="*/ 1154525 h 2977177"/>
                    <a:gd name="connsiteX8" fmla="*/ 806593 w 1235632"/>
                    <a:gd name="connsiteY8" fmla="*/ 688716 h 2977177"/>
                    <a:gd name="connsiteX9" fmla="*/ 1043598 w 1235632"/>
                    <a:gd name="connsiteY9" fmla="*/ 834865 h 2977177"/>
                    <a:gd name="connsiteX10" fmla="*/ 1231720 w 1235632"/>
                    <a:gd name="connsiteY10" fmla="*/ 1651333 h 2977177"/>
                    <a:gd name="connsiteX11" fmla="*/ 977438 w 1235632"/>
                    <a:gd name="connsiteY11" fmla="*/ 1692471 h 2977177"/>
                    <a:gd name="connsiteX12" fmla="*/ 879253 w 1235632"/>
                    <a:gd name="connsiteY12" fmla="*/ 1206755 h 2977177"/>
                    <a:gd name="connsiteX13" fmla="*/ 882415 w 1235632"/>
                    <a:gd name="connsiteY13" fmla="*/ 2847171 h 2977177"/>
                    <a:gd name="connsiteX14" fmla="*/ 558651 w 1235632"/>
                    <a:gd name="connsiteY14" fmla="*/ 2867910 h 2977177"/>
                    <a:gd name="connsiteX15" fmla="*/ 558647 w 1235632"/>
                    <a:gd name="connsiteY15" fmla="*/ 1862889 h 2977177"/>
                    <a:gd name="connsiteX16" fmla="*/ 450949 w 1235632"/>
                    <a:gd name="connsiteY16" fmla="*/ 1862889 h 2977177"/>
                    <a:gd name="connsiteX17" fmla="*/ 450945 w 1235632"/>
                    <a:gd name="connsiteY17" fmla="*/ 2867910 h 2977177"/>
                    <a:gd name="connsiteX18" fmla="*/ 136359 w 1235632"/>
                    <a:gd name="connsiteY18" fmla="*/ 2838073 h 2977177"/>
                    <a:gd name="connsiteX19" fmla="*/ 140943 w 1235632"/>
                    <a:gd name="connsiteY19" fmla="*/ 2058572 h 2977177"/>
                    <a:gd name="connsiteX20" fmla="*/ 141372 w 1235632"/>
                    <a:gd name="connsiteY20" fmla="*/ 1897114 h 2977177"/>
                    <a:gd name="connsiteX21" fmla="*/ 168443 w 1235632"/>
                    <a:gd name="connsiteY21" fmla="*/ 1921156 h 2977177"/>
                    <a:gd name="connsiteX22" fmla="*/ 417788 w 1235632"/>
                    <a:gd name="connsiteY22" fmla="*/ 1681494 h 2977177"/>
                    <a:gd name="connsiteX23" fmla="*/ 194802 w 1235632"/>
                    <a:gd name="connsiteY23" fmla="*/ 713714 h 2977177"/>
                    <a:gd name="connsiteX24" fmla="*/ 185953 w 1235632"/>
                    <a:gd name="connsiteY24" fmla="*/ 694073 h 2977177"/>
                    <a:gd name="connsiteX25" fmla="*/ 222054 w 1235632"/>
                    <a:gd name="connsiteY25" fmla="*/ 688718 h 2977177"/>
                    <a:gd name="connsiteX26" fmla="*/ 806593 w 1235632"/>
                    <a:gd name="connsiteY26" fmla="*/ 688716 h 2977177"/>
                    <a:gd name="connsiteX27" fmla="*/ 509725 w 1235632"/>
                    <a:gd name="connsiteY27" fmla="*/ 0 h 2977177"/>
                    <a:gd name="connsiteX28" fmla="*/ 820989 w 1235632"/>
                    <a:gd name="connsiteY28" fmla="*/ 290513 h 2977177"/>
                    <a:gd name="connsiteX29" fmla="*/ 509725 w 1235632"/>
                    <a:gd name="connsiteY29" fmla="*/ 581026 h 2977177"/>
                    <a:gd name="connsiteX30" fmla="*/ 198461 w 1235632"/>
                    <a:gd name="connsiteY30" fmla="*/ 290513 h 2977177"/>
                    <a:gd name="connsiteX31" fmla="*/ 509725 w 1235632"/>
                    <a:gd name="connsiteY31" fmla="*/ 0 h 2977177"/>
                    <a:gd name="connsiteX0" fmla="*/ 0 w 1235632"/>
                    <a:gd name="connsiteY0" fmla="*/ 1154525 h 2977177"/>
                    <a:gd name="connsiteX1" fmla="*/ 61568 w 1235632"/>
                    <a:gd name="connsiteY1" fmla="*/ 1644188 h 2977177"/>
                    <a:gd name="connsiteX2" fmla="*/ 44165 w 1235632"/>
                    <a:gd name="connsiteY2" fmla="*/ 1723415 h 2977177"/>
                    <a:gd name="connsiteX3" fmla="*/ 20615 w 1235632"/>
                    <a:gd name="connsiteY3" fmla="*/ 1769879 h 2977177"/>
                    <a:gd name="connsiteX4" fmla="*/ 1465 w 1235632"/>
                    <a:gd name="connsiteY4" fmla="*/ 1784427 h 2977177"/>
                    <a:gd name="connsiteX5" fmla="*/ 1288 w 1235632"/>
                    <a:gd name="connsiteY5" fmla="*/ 1636331 h 2977177"/>
                    <a:gd name="connsiteX6" fmla="*/ 0 w 1235632"/>
                    <a:gd name="connsiteY6" fmla="*/ 1154525 h 2977177"/>
                    <a:gd name="connsiteX7" fmla="*/ 806593 w 1235632"/>
                    <a:gd name="connsiteY7" fmla="*/ 688716 h 2977177"/>
                    <a:gd name="connsiteX8" fmla="*/ 1043598 w 1235632"/>
                    <a:gd name="connsiteY8" fmla="*/ 834865 h 2977177"/>
                    <a:gd name="connsiteX9" fmla="*/ 1231720 w 1235632"/>
                    <a:gd name="connsiteY9" fmla="*/ 1651333 h 2977177"/>
                    <a:gd name="connsiteX10" fmla="*/ 977438 w 1235632"/>
                    <a:gd name="connsiteY10" fmla="*/ 1692471 h 2977177"/>
                    <a:gd name="connsiteX11" fmla="*/ 879253 w 1235632"/>
                    <a:gd name="connsiteY11" fmla="*/ 1206755 h 2977177"/>
                    <a:gd name="connsiteX12" fmla="*/ 882415 w 1235632"/>
                    <a:gd name="connsiteY12" fmla="*/ 2847171 h 2977177"/>
                    <a:gd name="connsiteX13" fmla="*/ 558651 w 1235632"/>
                    <a:gd name="connsiteY13" fmla="*/ 2867910 h 2977177"/>
                    <a:gd name="connsiteX14" fmla="*/ 558647 w 1235632"/>
                    <a:gd name="connsiteY14" fmla="*/ 1862889 h 2977177"/>
                    <a:gd name="connsiteX15" fmla="*/ 450949 w 1235632"/>
                    <a:gd name="connsiteY15" fmla="*/ 1862889 h 2977177"/>
                    <a:gd name="connsiteX16" fmla="*/ 450945 w 1235632"/>
                    <a:gd name="connsiteY16" fmla="*/ 2867910 h 2977177"/>
                    <a:gd name="connsiteX17" fmla="*/ 136359 w 1235632"/>
                    <a:gd name="connsiteY17" fmla="*/ 2838073 h 2977177"/>
                    <a:gd name="connsiteX18" fmla="*/ 140943 w 1235632"/>
                    <a:gd name="connsiteY18" fmla="*/ 2058572 h 2977177"/>
                    <a:gd name="connsiteX19" fmla="*/ 141372 w 1235632"/>
                    <a:gd name="connsiteY19" fmla="*/ 1897114 h 2977177"/>
                    <a:gd name="connsiteX20" fmla="*/ 168443 w 1235632"/>
                    <a:gd name="connsiteY20" fmla="*/ 1921156 h 2977177"/>
                    <a:gd name="connsiteX21" fmla="*/ 417788 w 1235632"/>
                    <a:gd name="connsiteY21" fmla="*/ 1681494 h 2977177"/>
                    <a:gd name="connsiteX22" fmla="*/ 194802 w 1235632"/>
                    <a:gd name="connsiteY22" fmla="*/ 713714 h 2977177"/>
                    <a:gd name="connsiteX23" fmla="*/ 185953 w 1235632"/>
                    <a:gd name="connsiteY23" fmla="*/ 694073 h 2977177"/>
                    <a:gd name="connsiteX24" fmla="*/ 222054 w 1235632"/>
                    <a:gd name="connsiteY24" fmla="*/ 688718 h 2977177"/>
                    <a:gd name="connsiteX25" fmla="*/ 806593 w 1235632"/>
                    <a:gd name="connsiteY25" fmla="*/ 688716 h 2977177"/>
                    <a:gd name="connsiteX26" fmla="*/ 509725 w 1235632"/>
                    <a:gd name="connsiteY26" fmla="*/ 0 h 2977177"/>
                    <a:gd name="connsiteX27" fmla="*/ 820989 w 1235632"/>
                    <a:gd name="connsiteY27" fmla="*/ 290513 h 2977177"/>
                    <a:gd name="connsiteX28" fmla="*/ 509725 w 1235632"/>
                    <a:gd name="connsiteY28" fmla="*/ 581026 h 2977177"/>
                    <a:gd name="connsiteX29" fmla="*/ 198461 w 1235632"/>
                    <a:gd name="connsiteY29" fmla="*/ 290513 h 2977177"/>
                    <a:gd name="connsiteX30" fmla="*/ 509725 w 1235632"/>
                    <a:gd name="connsiteY30" fmla="*/ 0 h 2977177"/>
                    <a:gd name="connsiteX0" fmla="*/ 0 w 1235632"/>
                    <a:gd name="connsiteY0" fmla="*/ 1154525 h 2977177"/>
                    <a:gd name="connsiteX1" fmla="*/ 44165 w 1235632"/>
                    <a:gd name="connsiteY1" fmla="*/ 1723415 h 2977177"/>
                    <a:gd name="connsiteX2" fmla="*/ 20615 w 1235632"/>
                    <a:gd name="connsiteY2" fmla="*/ 1769879 h 2977177"/>
                    <a:gd name="connsiteX3" fmla="*/ 1465 w 1235632"/>
                    <a:gd name="connsiteY3" fmla="*/ 1784427 h 2977177"/>
                    <a:gd name="connsiteX4" fmla="*/ 1288 w 1235632"/>
                    <a:gd name="connsiteY4" fmla="*/ 1636331 h 2977177"/>
                    <a:gd name="connsiteX5" fmla="*/ 0 w 1235632"/>
                    <a:gd name="connsiteY5" fmla="*/ 1154525 h 2977177"/>
                    <a:gd name="connsiteX6" fmla="*/ 806593 w 1235632"/>
                    <a:gd name="connsiteY6" fmla="*/ 688716 h 2977177"/>
                    <a:gd name="connsiteX7" fmla="*/ 1043598 w 1235632"/>
                    <a:gd name="connsiteY7" fmla="*/ 834865 h 2977177"/>
                    <a:gd name="connsiteX8" fmla="*/ 1231720 w 1235632"/>
                    <a:gd name="connsiteY8" fmla="*/ 1651333 h 2977177"/>
                    <a:gd name="connsiteX9" fmla="*/ 977438 w 1235632"/>
                    <a:gd name="connsiteY9" fmla="*/ 1692471 h 2977177"/>
                    <a:gd name="connsiteX10" fmla="*/ 879253 w 1235632"/>
                    <a:gd name="connsiteY10" fmla="*/ 1206755 h 2977177"/>
                    <a:gd name="connsiteX11" fmla="*/ 882415 w 1235632"/>
                    <a:gd name="connsiteY11" fmla="*/ 2847171 h 2977177"/>
                    <a:gd name="connsiteX12" fmla="*/ 558651 w 1235632"/>
                    <a:gd name="connsiteY12" fmla="*/ 2867910 h 2977177"/>
                    <a:gd name="connsiteX13" fmla="*/ 558647 w 1235632"/>
                    <a:gd name="connsiteY13" fmla="*/ 1862889 h 2977177"/>
                    <a:gd name="connsiteX14" fmla="*/ 450949 w 1235632"/>
                    <a:gd name="connsiteY14" fmla="*/ 1862889 h 2977177"/>
                    <a:gd name="connsiteX15" fmla="*/ 450945 w 1235632"/>
                    <a:gd name="connsiteY15" fmla="*/ 2867910 h 2977177"/>
                    <a:gd name="connsiteX16" fmla="*/ 136359 w 1235632"/>
                    <a:gd name="connsiteY16" fmla="*/ 2838073 h 2977177"/>
                    <a:gd name="connsiteX17" fmla="*/ 140943 w 1235632"/>
                    <a:gd name="connsiteY17" fmla="*/ 2058572 h 2977177"/>
                    <a:gd name="connsiteX18" fmla="*/ 141372 w 1235632"/>
                    <a:gd name="connsiteY18" fmla="*/ 1897114 h 2977177"/>
                    <a:gd name="connsiteX19" fmla="*/ 168443 w 1235632"/>
                    <a:gd name="connsiteY19" fmla="*/ 1921156 h 2977177"/>
                    <a:gd name="connsiteX20" fmla="*/ 417788 w 1235632"/>
                    <a:gd name="connsiteY20" fmla="*/ 1681494 h 2977177"/>
                    <a:gd name="connsiteX21" fmla="*/ 194802 w 1235632"/>
                    <a:gd name="connsiteY21" fmla="*/ 713714 h 2977177"/>
                    <a:gd name="connsiteX22" fmla="*/ 185953 w 1235632"/>
                    <a:gd name="connsiteY22" fmla="*/ 694073 h 2977177"/>
                    <a:gd name="connsiteX23" fmla="*/ 222054 w 1235632"/>
                    <a:gd name="connsiteY23" fmla="*/ 688718 h 2977177"/>
                    <a:gd name="connsiteX24" fmla="*/ 806593 w 1235632"/>
                    <a:gd name="connsiteY24" fmla="*/ 688716 h 2977177"/>
                    <a:gd name="connsiteX25" fmla="*/ 509725 w 1235632"/>
                    <a:gd name="connsiteY25" fmla="*/ 0 h 2977177"/>
                    <a:gd name="connsiteX26" fmla="*/ 820989 w 1235632"/>
                    <a:gd name="connsiteY26" fmla="*/ 290513 h 2977177"/>
                    <a:gd name="connsiteX27" fmla="*/ 509725 w 1235632"/>
                    <a:gd name="connsiteY27" fmla="*/ 581026 h 2977177"/>
                    <a:gd name="connsiteX28" fmla="*/ 198461 w 1235632"/>
                    <a:gd name="connsiteY28" fmla="*/ 290513 h 2977177"/>
                    <a:gd name="connsiteX29" fmla="*/ 509725 w 1235632"/>
                    <a:gd name="connsiteY29" fmla="*/ 0 h 2977177"/>
                    <a:gd name="connsiteX0" fmla="*/ 0 w 1235632"/>
                    <a:gd name="connsiteY0" fmla="*/ 1154525 h 2977177"/>
                    <a:gd name="connsiteX1" fmla="*/ 44165 w 1235632"/>
                    <a:gd name="connsiteY1" fmla="*/ 1723415 h 2977177"/>
                    <a:gd name="connsiteX2" fmla="*/ 20615 w 1235632"/>
                    <a:gd name="connsiteY2" fmla="*/ 1769879 h 2977177"/>
                    <a:gd name="connsiteX3" fmla="*/ 1465 w 1235632"/>
                    <a:gd name="connsiteY3" fmla="*/ 1784427 h 2977177"/>
                    <a:gd name="connsiteX4" fmla="*/ 0 w 1235632"/>
                    <a:gd name="connsiteY4" fmla="*/ 1154525 h 2977177"/>
                    <a:gd name="connsiteX5" fmla="*/ 806593 w 1235632"/>
                    <a:gd name="connsiteY5" fmla="*/ 688716 h 2977177"/>
                    <a:gd name="connsiteX6" fmla="*/ 1043598 w 1235632"/>
                    <a:gd name="connsiteY6" fmla="*/ 834865 h 2977177"/>
                    <a:gd name="connsiteX7" fmla="*/ 1231720 w 1235632"/>
                    <a:gd name="connsiteY7" fmla="*/ 1651333 h 2977177"/>
                    <a:gd name="connsiteX8" fmla="*/ 977438 w 1235632"/>
                    <a:gd name="connsiteY8" fmla="*/ 1692471 h 2977177"/>
                    <a:gd name="connsiteX9" fmla="*/ 879253 w 1235632"/>
                    <a:gd name="connsiteY9" fmla="*/ 1206755 h 2977177"/>
                    <a:gd name="connsiteX10" fmla="*/ 882415 w 1235632"/>
                    <a:gd name="connsiteY10" fmla="*/ 2847171 h 2977177"/>
                    <a:gd name="connsiteX11" fmla="*/ 558651 w 1235632"/>
                    <a:gd name="connsiteY11" fmla="*/ 2867910 h 2977177"/>
                    <a:gd name="connsiteX12" fmla="*/ 558647 w 1235632"/>
                    <a:gd name="connsiteY12" fmla="*/ 1862889 h 2977177"/>
                    <a:gd name="connsiteX13" fmla="*/ 450949 w 1235632"/>
                    <a:gd name="connsiteY13" fmla="*/ 1862889 h 2977177"/>
                    <a:gd name="connsiteX14" fmla="*/ 450945 w 1235632"/>
                    <a:gd name="connsiteY14" fmla="*/ 2867910 h 2977177"/>
                    <a:gd name="connsiteX15" fmla="*/ 136359 w 1235632"/>
                    <a:gd name="connsiteY15" fmla="*/ 2838073 h 2977177"/>
                    <a:gd name="connsiteX16" fmla="*/ 140943 w 1235632"/>
                    <a:gd name="connsiteY16" fmla="*/ 2058572 h 2977177"/>
                    <a:gd name="connsiteX17" fmla="*/ 141372 w 1235632"/>
                    <a:gd name="connsiteY17" fmla="*/ 1897114 h 2977177"/>
                    <a:gd name="connsiteX18" fmla="*/ 168443 w 1235632"/>
                    <a:gd name="connsiteY18" fmla="*/ 1921156 h 2977177"/>
                    <a:gd name="connsiteX19" fmla="*/ 417788 w 1235632"/>
                    <a:gd name="connsiteY19" fmla="*/ 1681494 h 2977177"/>
                    <a:gd name="connsiteX20" fmla="*/ 194802 w 1235632"/>
                    <a:gd name="connsiteY20" fmla="*/ 713714 h 2977177"/>
                    <a:gd name="connsiteX21" fmla="*/ 185953 w 1235632"/>
                    <a:gd name="connsiteY21" fmla="*/ 694073 h 2977177"/>
                    <a:gd name="connsiteX22" fmla="*/ 222054 w 1235632"/>
                    <a:gd name="connsiteY22" fmla="*/ 688718 h 2977177"/>
                    <a:gd name="connsiteX23" fmla="*/ 806593 w 1235632"/>
                    <a:gd name="connsiteY23" fmla="*/ 688716 h 2977177"/>
                    <a:gd name="connsiteX24" fmla="*/ 509725 w 1235632"/>
                    <a:gd name="connsiteY24" fmla="*/ 0 h 2977177"/>
                    <a:gd name="connsiteX25" fmla="*/ 820989 w 1235632"/>
                    <a:gd name="connsiteY25" fmla="*/ 290513 h 2977177"/>
                    <a:gd name="connsiteX26" fmla="*/ 509725 w 1235632"/>
                    <a:gd name="connsiteY26" fmla="*/ 581026 h 2977177"/>
                    <a:gd name="connsiteX27" fmla="*/ 198461 w 1235632"/>
                    <a:gd name="connsiteY27" fmla="*/ 290513 h 2977177"/>
                    <a:gd name="connsiteX28" fmla="*/ 509725 w 1235632"/>
                    <a:gd name="connsiteY28" fmla="*/ 0 h 2977177"/>
                    <a:gd name="connsiteX0" fmla="*/ 0 w 1235632"/>
                    <a:gd name="connsiteY0" fmla="*/ 1154525 h 2977177"/>
                    <a:gd name="connsiteX1" fmla="*/ 44165 w 1235632"/>
                    <a:gd name="connsiteY1" fmla="*/ 1723415 h 2977177"/>
                    <a:gd name="connsiteX2" fmla="*/ 20615 w 1235632"/>
                    <a:gd name="connsiteY2" fmla="*/ 1769879 h 2977177"/>
                    <a:gd name="connsiteX3" fmla="*/ 0 w 1235632"/>
                    <a:gd name="connsiteY3" fmla="*/ 1154525 h 2977177"/>
                    <a:gd name="connsiteX4" fmla="*/ 806593 w 1235632"/>
                    <a:gd name="connsiteY4" fmla="*/ 688716 h 2977177"/>
                    <a:gd name="connsiteX5" fmla="*/ 1043598 w 1235632"/>
                    <a:gd name="connsiteY5" fmla="*/ 834865 h 2977177"/>
                    <a:gd name="connsiteX6" fmla="*/ 1231720 w 1235632"/>
                    <a:gd name="connsiteY6" fmla="*/ 1651333 h 2977177"/>
                    <a:gd name="connsiteX7" fmla="*/ 977438 w 1235632"/>
                    <a:gd name="connsiteY7" fmla="*/ 1692471 h 2977177"/>
                    <a:gd name="connsiteX8" fmla="*/ 879253 w 1235632"/>
                    <a:gd name="connsiteY8" fmla="*/ 1206755 h 2977177"/>
                    <a:gd name="connsiteX9" fmla="*/ 882415 w 1235632"/>
                    <a:gd name="connsiteY9" fmla="*/ 2847171 h 2977177"/>
                    <a:gd name="connsiteX10" fmla="*/ 558651 w 1235632"/>
                    <a:gd name="connsiteY10" fmla="*/ 2867910 h 2977177"/>
                    <a:gd name="connsiteX11" fmla="*/ 558647 w 1235632"/>
                    <a:gd name="connsiteY11" fmla="*/ 1862889 h 2977177"/>
                    <a:gd name="connsiteX12" fmla="*/ 450949 w 1235632"/>
                    <a:gd name="connsiteY12" fmla="*/ 1862889 h 2977177"/>
                    <a:gd name="connsiteX13" fmla="*/ 450945 w 1235632"/>
                    <a:gd name="connsiteY13" fmla="*/ 2867910 h 2977177"/>
                    <a:gd name="connsiteX14" fmla="*/ 136359 w 1235632"/>
                    <a:gd name="connsiteY14" fmla="*/ 2838073 h 2977177"/>
                    <a:gd name="connsiteX15" fmla="*/ 140943 w 1235632"/>
                    <a:gd name="connsiteY15" fmla="*/ 2058572 h 2977177"/>
                    <a:gd name="connsiteX16" fmla="*/ 141372 w 1235632"/>
                    <a:gd name="connsiteY16" fmla="*/ 1897114 h 2977177"/>
                    <a:gd name="connsiteX17" fmla="*/ 168443 w 1235632"/>
                    <a:gd name="connsiteY17" fmla="*/ 1921156 h 2977177"/>
                    <a:gd name="connsiteX18" fmla="*/ 417788 w 1235632"/>
                    <a:gd name="connsiteY18" fmla="*/ 1681494 h 2977177"/>
                    <a:gd name="connsiteX19" fmla="*/ 194802 w 1235632"/>
                    <a:gd name="connsiteY19" fmla="*/ 713714 h 2977177"/>
                    <a:gd name="connsiteX20" fmla="*/ 185953 w 1235632"/>
                    <a:gd name="connsiteY20" fmla="*/ 694073 h 2977177"/>
                    <a:gd name="connsiteX21" fmla="*/ 222054 w 1235632"/>
                    <a:gd name="connsiteY21" fmla="*/ 688718 h 2977177"/>
                    <a:gd name="connsiteX22" fmla="*/ 806593 w 1235632"/>
                    <a:gd name="connsiteY22" fmla="*/ 688716 h 2977177"/>
                    <a:gd name="connsiteX23" fmla="*/ 509725 w 1235632"/>
                    <a:gd name="connsiteY23" fmla="*/ 0 h 2977177"/>
                    <a:gd name="connsiteX24" fmla="*/ 820989 w 1235632"/>
                    <a:gd name="connsiteY24" fmla="*/ 290513 h 2977177"/>
                    <a:gd name="connsiteX25" fmla="*/ 509725 w 1235632"/>
                    <a:gd name="connsiteY25" fmla="*/ 581026 h 2977177"/>
                    <a:gd name="connsiteX26" fmla="*/ 198461 w 1235632"/>
                    <a:gd name="connsiteY26" fmla="*/ 290513 h 2977177"/>
                    <a:gd name="connsiteX27" fmla="*/ 509725 w 1235632"/>
                    <a:gd name="connsiteY27" fmla="*/ 0 h 2977177"/>
                    <a:gd name="connsiteX0" fmla="*/ 0 w 1235632"/>
                    <a:gd name="connsiteY0" fmla="*/ 1154525 h 2977177"/>
                    <a:gd name="connsiteX1" fmla="*/ 44165 w 1235632"/>
                    <a:gd name="connsiteY1" fmla="*/ 1723415 h 2977177"/>
                    <a:gd name="connsiteX2" fmla="*/ 0 w 1235632"/>
                    <a:gd name="connsiteY2" fmla="*/ 1154525 h 2977177"/>
                    <a:gd name="connsiteX3" fmla="*/ 806593 w 1235632"/>
                    <a:gd name="connsiteY3" fmla="*/ 688716 h 2977177"/>
                    <a:gd name="connsiteX4" fmla="*/ 1043598 w 1235632"/>
                    <a:gd name="connsiteY4" fmla="*/ 834865 h 2977177"/>
                    <a:gd name="connsiteX5" fmla="*/ 1231720 w 1235632"/>
                    <a:gd name="connsiteY5" fmla="*/ 1651333 h 2977177"/>
                    <a:gd name="connsiteX6" fmla="*/ 977438 w 1235632"/>
                    <a:gd name="connsiteY6" fmla="*/ 1692471 h 2977177"/>
                    <a:gd name="connsiteX7" fmla="*/ 879253 w 1235632"/>
                    <a:gd name="connsiteY7" fmla="*/ 1206755 h 2977177"/>
                    <a:gd name="connsiteX8" fmla="*/ 882415 w 1235632"/>
                    <a:gd name="connsiteY8" fmla="*/ 2847171 h 2977177"/>
                    <a:gd name="connsiteX9" fmla="*/ 558651 w 1235632"/>
                    <a:gd name="connsiteY9" fmla="*/ 2867910 h 2977177"/>
                    <a:gd name="connsiteX10" fmla="*/ 558647 w 1235632"/>
                    <a:gd name="connsiteY10" fmla="*/ 1862889 h 2977177"/>
                    <a:gd name="connsiteX11" fmla="*/ 450949 w 1235632"/>
                    <a:gd name="connsiteY11" fmla="*/ 1862889 h 2977177"/>
                    <a:gd name="connsiteX12" fmla="*/ 450945 w 1235632"/>
                    <a:gd name="connsiteY12" fmla="*/ 2867910 h 2977177"/>
                    <a:gd name="connsiteX13" fmla="*/ 136359 w 1235632"/>
                    <a:gd name="connsiteY13" fmla="*/ 2838073 h 2977177"/>
                    <a:gd name="connsiteX14" fmla="*/ 140943 w 1235632"/>
                    <a:gd name="connsiteY14" fmla="*/ 2058572 h 2977177"/>
                    <a:gd name="connsiteX15" fmla="*/ 141372 w 1235632"/>
                    <a:gd name="connsiteY15" fmla="*/ 1897114 h 2977177"/>
                    <a:gd name="connsiteX16" fmla="*/ 168443 w 1235632"/>
                    <a:gd name="connsiteY16" fmla="*/ 1921156 h 2977177"/>
                    <a:gd name="connsiteX17" fmla="*/ 417788 w 1235632"/>
                    <a:gd name="connsiteY17" fmla="*/ 1681494 h 2977177"/>
                    <a:gd name="connsiteX18" fmla="*/ 194802 w 1235632"/>
                    <a:gd name="connsiteY18" fmla="*/ 713714 h 2977177"/>
                    <a:gd name="connsiteX19" fmla="*/ 185953 w 1235632"/>
                    <a:gd name="connsiteY19" fmla="*/ 694073 h 2977177"/>
                    <a:gd name="connsiteX20" fmla="*/ 222054 w 1235632"/>
                    <a:gd name="connsiteY20" fmla="*/ 688718 h 2977177"/>
                    <a:gd name="connsiteX21" fmla="*/ 806593 w 1235632"/>
                    <a:gd name="connsiteY21" fmla="*/ 688716 h 2977177"/>
                    <a:gd name="connsiteX22" fmla="*/ 509725 w 1235632"/>
                    <a:gd name="connsiteY22" fmla="*/ 0 h 2977177"/>
                    <a:gd name="connsiteX23" fmla="*/ 820989 w 1235632"/>
                    <a:gd name="connsiteY23" fmla="*/ 290513 h 2977177"/>
                    <a:gd name="connsiteX24" fmla="*/ 509725 w 1235632"/>
                    <a:gd name="connsiteY24" fmla="*/ 581026 h 2977177"/>
                    <a:gd name="connsiteX25" fmla="*/ 198461 w 1235632"/>
                    <a:gd name="connsiteY25" fmla="*/ 290513 h 2977177"/>
                    <a:gd name="connsiteX26" fmla="*/ 509725 w 1235632"/>
                    <a:gd name="connsiteY26"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58443 w 1099273"/>
                    <a:gd name="connsiteY15" fmla="*/ 713714 h 2977177"/>
                    <a:gd name="connsiteX16" fmla="*/ 49594 w 1099273"/>
                    <a:gd name="connsiteY16" fmla="*/ 694073 h 2977177"/>
                    <a:gd name="connsiteX17" fmla="*/ 85695 w 1099273"/>
                    <a:gd name="connsiteY17" fmla="*/ 688718 h 2977177"/>
                    <a:gd name="connsiteX18" fmla="*/ 670234 w 1099273"/>
                    <a:gd name="connsiteY18" fmla="*/ 688716 h 2977177"/>
                    <a:gd name="connsiteX19" fmla="*/ 373366 w 1099273"/>
                    <a:gd name="connsiteY19" fmla="*/ 0 h 2977177"/>
                    <a:gd name="connsiteX20" fmla="*/ 684630 w 1099273"/>
                    <a:gd name="connsiteY20" fmla="*/ 290513 h 2977177"/>
                    <a:gd name="connsiteX21" fmla="*/ 373366 w 1099273"/>
                    <a:gd name="connsiteY21" fmla="*/ 581026 h 2977177"/>
                    <a:gd name="connsiteX22" fmla="*/ 62102 w 1099273"/>
                    <a:gd name="connsiteY22" fmla="*/ 290513 h 2977177"/>
                    <a:gd name="connsiteX23" fmla="*/ 373366 w 1099273"/>
                    <a:gd name="connsiteY23"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58443 w 1099273"/>
                    <a:gd name="connsiteY15" fmla="*/ 713714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49432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9273" h="2977177">
                      <a:moveTo>
                        <a:pt x="670234" y="688716"/>
                      </a:moveTo>
                      <a:cubicBezTo>
                        <a:pt x="758726" y="686610"/>
                        <a:pt x="888276" y="764280"/>
                        <a:pt x="907239" y="834865"/>
                      </a:cubicBezTo>
                      <a:lnTo>
                        <a:pt x="1095361" y="1651333"/>
                      </a:lnTo>
                      <a:cubicBezTo>
                        <a:pt x="1132840" y="1845956"/>
                        <a:pt x="889949" y="1908871"/>
                        <a:pt x="841079" y="1692471"/>
                      </a:cubicBezTo>
                      <a:lnTo>
                        <a:pt x="742894" y="1206755"/>
                      </a:lnTo>
                      <a:cubicBezTo>
                        <a:pt x="745002" y="1740660"/>
                        <a:pt x="743948" y="2313269"/>
                        <a:pt x="746056" y="2847171"/>
                      </a:cubicBezTo>
                      <a:cubicBezTo>
                        <a:pt x="743228" y="3028685"/>
                        <a:pt x="430686" y="3005422"/>
                        <a:pt x="422292" y="2867910"/>
                      </a:cubicBezTo>
                      <a:cubicBezTo>
                        <a:pt x="420185" y="2538170"/>
                        <a:pt x="421237" y="2195791"/>
                        <a:pt x="422288" y="1862889"/>
                      </a:cubicBezTo>
                      <a:cubicBezTo>
                        <a:pt x="412192" y="1776875"/>
                        <a:pt x="320384" y="1785477"/>
                        <a:pt x="314590" y="1862889"/>
                      </a:cubicBezTo>
                      <a:cubicBezTo>
                        <a:pt x="315640" y="2195791"/>
                        <a:pt x="316693" y="2538170"/>
                        <a:pt x="314586" y="2867910"/>
                      </a:cubicBezTo>
                      <a:cubicBezTo>
                        <a:pt x="315290" y="2987053"/>
                        <a:pt x="1174" y="3025125"/>
                        <a:pt x="0" y="2838073"/>
                      </a:cubicBezTo>
                      <a:cubicBezTo>
                        <a:pt x="2185" y="2712230"/>
                        <a:pt x="3613" y="2386636"/>
                        <a:pt x="4584" y="2058572"/>
                      </a:cubicBezTo>
                      <a:lnTo>
                        <a:pt x="5013" y="1897114"/>
                      </a:lnTo>
                      <a:lnTo>
                        <a:pt x="32084" y="1921156"/>
                      </a:lnTo>
                      <a:cubicBezTo>
                        <a:pt x="143985" y="1978292"/>
                        <a:pt x="314747" y="1854513"/>
                        <a:pt x="281429" y="1681494"/>
                      </a:cubicBezTo>
                      <a:lnTo>
                        <a:pt x="65587" y="754195"/>
                      </a:lnTo>
                      <a:cubicBezTo>
                        <a:pt x="58003" y="718082"/>
                        <a:pt x="57560" y="691494"/>
                        <a:pt x="85695" y="688718"/>
                      </a:cubicBezTo>
                      <a:lnTo>
                        <a:pt x="670234" y="688716"/>
                      </a:lnTo>
                      <a:close/>
                      <a:moveTo>
                        <a:pt x="373366" y="0"/>
                      </a:moveTo>
                      <a:cubicBezTo>
                        <a:pt x="545272" y="0"/>
                        <a:pt x="684630" y="130067"/>
                        <a:pt x="684630" y="290513"/>
                      </a:cubicBezTo>
                      <a:cubicBezTo>
                        <a:pt x="684630" y="450959"/>
                        <a:pt x="545272" y="581026"/>
                        <a:pt x="373366" y="581026"/>
                      </a:cubicBezTo>
                      <a:cubicBezTo>
                        <a:pt x="201460" y="581026"/>
                        <a:pt x="62102" y="450959"/>
                        <a:pt x="62102" y="290513"/>
                      </a:cubicBezTo>
                      <a:cubicBezTo>
                        <a:pt x="62102" y="130067"/>
                        <a:pt x="201460" y="0"/>
                        <a:pt x="37336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sp>
              <p:nvSpPr>
                <p:cNvPr id="164" name="Freeform 163"/>
                <p:cNvSpPr/>
                <p:nvPr/>
              </p:nvSpPr>
              <p:spPr>
                <a:xfrm>
                  <a:off x="4974759" y="4688243"/>
                  <a:ext cx="68005" cy="184178"/>
                </a:xfrm>
                <a:custGeom>
                  <a:avLst/>
                  <a:gdLst>
                    <a:gd name="connsiteX0" fmla="*/ 0 w 1235632"/>
                    <a:gd name="connsiteY0" fmla="*/ 1154525 h 2977177"/>
                    <a:gd name="connsiteX1" fmla="*/ 61568 w 1235632"/>
                    <a:gd name="connsiteY1" fmla="*/ 1644188 h 2977177"/>
                    <a:gd name="connsiteX2" fmla="*/ 62294 w 1235632"/>
                    <a:gd name="connsiteY2" fmla="*/ 1648803 h 2977177"/>
                    <a:gd name="connsiteX3" fmla="*/ 56404 w 1235632"/>
                    <a:gd name="connsiteY3" fmla="*/ 1679216 h 2977177"/>
                    <a:gd name="connsiteX4" fmla="*/ 44165 w 1235632"/>
                    <a:gd name="connsiteY4" fmla="*/ 1723415 h 2977177"/>
                    <a:gd name="connsiteX5" fmla="*/ 20615 w 1235632"/>
                    <a:gd name="connsiteY5" fmla="*/ 1769879 h 2977177"/>
                    <a:gd name="connsiteX6" fmla="*/ 1465 w 1235632"/>
                    <a:gd name="connsiteY6" fmla="*/ 1784427 h 2977177"/>
                    <a:gd name="connsiteX7" fmla="*/ 1288 w 1235632"/>
                    <a:gd name="connsiteY7" fmla="*/ 1636331 h 2977177"/>
                    <a:gd name="connsiteX8" fmla="*/ 0 w 1235632"/>
                    <a:gd name="connsiteY8" fmla="*/ 1154525 h 2977177"/>
                    <a:gd name="connsiteX9" fmla="*/ 806593 w 1235632"/>
                    <a:gd name="connsiteY9" fmla="*/ 688716 h 2977177"/>
                    <a:gd name="connsiteX10" fmla="*/ 1043598 w 1235632"/>
                    <a:gd name="connsiteY10" fmla="*/ 834865 h 2977177"/>
                    <a:gd name="connsiteX11" fmla="*/ 1231720 w 1235632"/>
                    <a:gd name="connsiteY11" fmla="*/ 1651333 h 2977177"/>
                    <a:gd name="connsiteX12" fmla="*/ 977438 w 1235632"/>
                    <a:gd name="connsiteY12" fmla="*/ 1692471 h 2977177"/>
                    <a:gd name="connsiteX13" fmla="*/ 879253 w 1235632"/>
                    <a:gd name="connsiteY13" fmla="*/ 1206755 h 2977177"/>
                    <a:gd name="connsiteX14" fmla="*/ 882415 w 1235632"/>
                    <a:gd name="connsiteY14" fmla="*/ 2847171 h 2977177"/>
                    <a:gd name="connsiteX15" fmla="*/ 558651 w 1235632"/>
                    <a:gd name="connsiteY15" fmla="*/ 2867910 h 2977177"/>
                    <a:gd name="connsiteX16" fmla="*/ 558647 w 1235632"/>
                    <a:gd name="connsiteY16" fmla="*/ 1862889 h 2977177"/>
                    <a:gd name="connsiteX17" fmla="*/ 450949 w 1235632"/>
                    <a:gd name="connsiteY17" fmla="*/ 1862889 h 2977177"/>
                    <a:gd name="connsiteX18" fmla="*/ 450945 w 1235632"/>
                    <a:gd name="connsiteY18" fmla="*/ 2867910 h 2977177"/>
                    <a:gd name="connsiteX19" fmla="*/ 136359 w 1235632"/>
                    <a:gd name="connsiteY19" fmla="*/ 2838073 h 2977177"/>
                    <a:gd name="connsiteX20" fmla="*/ 140943 w 1235632"/>
                    <a:gd name="connsiteY20" fmla="*/ 2058572 h 2977177"/>
                    <a:gd name="connsiteX21" fmla="*/ 141372 w 1235632"/>
                    <a:gd name="connsiteY21" fmla="*/ 1897114 h 2977177"/>
                    <a:gd name="connsiteX22" fmla="*/ 168443 w 1235632"/>
                    <a:gd name="connsiteY22" fmla="*/ 1921156 h 2977177"/>
                    <a:gd name="connsiteX23" fmla="*/ 417788 w 1235632"/>
                    <a:gd name="connsiteY23" fmla="*/ 1681494 h 2977177"/>
                    <a:gd name="connsiteX24" fmla="*/ 194802 w 1235632"/>
                    <a:gd name="connsiteY24" fmla="*/ 713714 h 2977177"/>
                    <a:gd name="connsiteX25" fmla="*/ 185953 w 1235632"/>
                    <a:gd name="connsiteY25" fmla="*/ 694073 h 2977177"/>
                    <a:gd name="connsiteX26" fmla="*/ 222054 w 1235632"/>
                    <a:gd name="connsiteY26" fmla="*/ 688718 h 2977177"/>
                    <a:gd name="connsiteX27" fmla="*/ 509725 w 1235632"/>
                    <a:gd name="connsiteY27" fmla="*/ 0 h 2977177"/>
                    <a:gd name="connsiteX28" fmla="*/ 820989 w 1235632"/>
                    <a:gd name="connsiteY28" fmla="*/ 290513 h 2977177"/>
                    <a:gd name="connsiteX29" fmla="*/ 509725 w 1235632"/>
                    <a:gd name="connsiteY29" fmla="*/ 581026 h 2977177"/>
                    <a:gd name="connsiteX30" fmla="*/ 198461 w 1235632"/>
                    <a:gd name="connsiteY30" fmla="*/ 290513 h 2977177"/>
                    <a:gd name="connsiteX31" fmla="*/ 509725 w 1235632"/>
                    <a:gd name="connsiteY31" fmla="*/ 0 h 2977177"/>
                    <a:gd name="connsiteX0" fmla="*/ 0 w 1235632"/>
                    <a:gd name="connsiteY0" fmla="*/ 1154525 h 2977177"/>
                    <a:gd name="connsiteX1" fmla="*/ 61568 w 1235632"/>
                    <a:gd name="connsiteY1" fmla="*/ 1644188 h 2977177"/>
                    <a:gd name="connsiteX2" fmla="*/ 62294 w 1235632"/>
                    <a:gd name="connsiteY2" fmla="*/ 1648803 h 2977177"/>
                    <a:gd name="connsiteX3" fmla="*/ 44165 w 1235632"/>
                    <a:gd name="connsiteY3" fmla="*/ 1723415 h 2977177"/>
                    <a:gd name="connsiteX4" fmla="*/ 20615 w 1235632"/>
                    <a:gd name="connsiteY4" fmla="*/ 1769879 h 2977177"/>
                    <a:gd name="connsiteX5" fmla="*/ 1465 w 1235632"/>
                    <a:gd name="connsiteY5" fmla="*/ 1784427 h 2977177"/>
                    <a:gd name="connsiteX6" fmla="*/ 1288 w 1235632"/>
                    <a:gd name="connsiteY6" fmla="*/ 1636331 h 2977177"/>
                    <a:gd name="connsiteX7" fmla="*/ 0 w 1235632"/>
                    <a:gd name="connsiteY7" fmla="*/ 1154525 h 2977177"/>
                    <a:gd name="connsiteX8" fmla="*/ 806593 w 1235632"/>
                    <a:gd name="connsiteY8" fmla="*/ 688716 h 2977177"/>
                    <a:gd name="connsiteX9" fmla="*/ 1043598 w 1235632"/>
                    <a:gd name="connsiteY9" fmla="*/ 834865 h 2977177"/>
                    <a:gd name="connsiteX10" fmla="*/ 1231720 w 1235632"/>
                    <a:gd name="connsiteY10" fmla="*/ 1651333 h 2977177"/>
                    <a:gd name="connsiteX11" fmla="*/ 977438 w 1235632"/>
                    <a:gd name="connsiteY11" fmla="*/ 1692471 h 2977177"/>
                    <a:gd name="connsiteX12" fmla="*/ 879253 w 1235632"/>
                    <a:gd name="connsiteY12" fmla="*/ 1206755 h 2977177"/>
                    <a:gd name="connsiteX13" fmla="*/ 882415 w 1235632"/>
                    <a:gd name="connsiteY13" fmla="*/ 2847171 h 2977177"/>
                    <a:gd name="connsiteX14" fmla="*/ 558651 w 1235632"/>
                    <a:gd name="connsiteY14" fmla="*/ 2867910 h 2977177"/>
                    <a:gd name="connsiteX15" fmla="*/ 558647 w 1235632"/>
                    <a:gd name="connsiteY15" fmla="*/ 1862889 h 2977177"/>
                    <a:gd name="connsiteX16" fmla="*/ 450949 w 1235632"/>
                    <a:gd name="connsiteY16" fmla="*/ 1862889 h 2977177"/>
                    <a:gd name="connsiteX17" fmla="*/ 450945 w 1235632"/>
                    <a:gd name="connsiteY17" fmla="*/ 2867910 h 2977177"/>
                    <a:gd name="connsiteX18" fmla="*/ 136359 w 1235632"/>
                    <a:gd name="connsiteY18" fmla="*/ 2838073 h 2977177"/>
                    <a:gd name="connsiteX19" fmla="*/ 140943 w 1235632"/>
                    <a:gd name="connsiteY19" fmla="*/ 2058572 h 2977177"/>
                    <a:gd name="connsiteX20" fmla="*/ 141372 w 1235632"/>
                    <a:gd name="connsiteY20" fmla="*/ 1897114 h 2977177"/>
                    <a:gd name="connsiteX21" fmla="*/ 168443 w 1235632"/>
                    <a:gd name="connsiteY21" fmla="*/ 1921156 h 2977177"/>
                    <a:gd name="connsiteX22" fmla="*/ 417788 w 1235632"/>
                    <a:gd name="connsiteY22" fmla="*/ 1681494 h 2977177"/>
                    <a:gd name="connsiteX23" fmla="*/ 194802 w 1235632"/>
                    <a:gd name="connsiteY23" fmla="*/ 713714 h 2977177"/>
                    <a:gd name="connsiteX24" fmla="*/ 185953 w 1235632"/>
                    <a:gd name="connsiteY24" fmla="*/ 694073 h 2977177"/>
                    <a:gd name="connsiteX25" fmla="*/ 222054 w 1235632"/>
                    <a:gd name="connsiteY25" fmla="*/ 688718 h 2977177"/>
                    <a:gd name="connsiteX26" fmla="*/ 806593 w 1235632"/>
                    <a:gd name="connsiteY26" fmla="*/ 688716 h 2977177"/>
                    <a:gd name="connsiteX27" fmla="*/ 509725 w 1235632"/>
                    <a:gd name="connsiteY27" fmla="*/ 0 h 2977177"/>
                    <a:gd name="connsiteX28" fmla="*/ 820989 w 1235632"/>
                    <a:gd name="connsiteY28" fmla="*/ 290513 h 2977177"/>
                    <a:gd name="connsiteX29" fmla="*/ 509725 w 1235632"/>
                    <a:gd name="connsiteY29" fmla="*/ 581026 h 2977177"/>
                    <a:gd name="connsiteX30" fmla="*/ 198461 w 1235632"/>
                    <a:gd name="connsiteY30" fmla="*/ 290513 h 2977177"/>
                    <a:gd name="connsiteX31" fmla="*/ 509725 w 1235632"/>
                    <a:gd name="connsiteY31" fmla="*/ 0 h 2977177"/>
                    <a:gd name="connsiteX0" fmla="*/ 0 w 1235632"/>
                    <a:gd name="connsiteY0" fmla="*/ 1154525 h 2977177"/>
                    <a:gd name="connsiteX1" fmla="*/ 61568 w 1235632"/>
                    <a:gd name="connsiteY1" fmla="*/ 1644188 h 2977177"/>
                    <a:gd name="connsiteX2" fmla="*/ 44165 w 1235632"/>
                    <a:gd name="connsiteY2" fmla="*/ 1723415 h 2977177"/>
                    <a:gd name="connsiteX3" fmla="*/ 20615 w 1235632"/>
                    <a:gd name="connsiteY3" fmla="*/ 1769879 h 2977177"/>
                    <a:gd name="connsiteX4" fmla="*/ 1465 w 1235632"/>
                    <a:gd name="connsiteY4" fmla="*/ 1784427 h 2977177"/>
                    <a:gd name="connsiteX5" fmla="*/ 1288 w 1235632"/>
                    <a:gd name="connsiteY5" fmla="*/ 1636331 h 2977177"/>
                    <a:gd name="connsiteX6" fmla="*/ 0 w 1235632"/>
                    <a:gd name="connsiteY6" fmla="*/ 1154525 h 2977177"/>
                    <a:gd name="connsiteX7" fmla="*/ 806593 w 1235632"/>
                    <a:gd name="connsiteY7" fmla="*/ 688716 h 2977177"/>
                    <a:gd name="connsiteX8" fmla="*/ 1043598 w 1235632"/>
                    <a:gd name="connsiteY8" fmla="*/ 834865 h 2977177"/>
                    <a:gd name="connsiteX9" fmla="*/ 1231720 w 1235632"/>
                    <a:gd name="connsiteY9" fmla="*/ 1651333 h 2977177"/>
                    <a:gd name="connsiteX10" fmla="*/ 977438 w 1235632"/>
                    <a:gd name="connsiteY10" fmla="*/ 1692471 h 2977177"/>
                    <a:gd name="connsiteX11" fmla="*/ 879253 w 1235632"/>
                    <a:gd name="connsiteY11" fmla="*/ 1206755 h 2977177"/>
                    <a:gd name="connsiteX12" fmla="*/ 882415 w 1235632"/>
                    <a:gd name="connsiteY12" fmla="*/ 2847171 h 2977177"/>
                    <a:gd name="connsiteX13" fmla="*/ 558651 w 1235632"/>
                    <a:gd name="connsiteY13" fmla="*/ 2867910 h 2977177"/>
                    <a:gd name="connsiteX14" fmla="*/ 558647 w 1235632"/>
                    <a:gd name="connsiteY14" fmla="*/ 1862889 h 2977177"/>
                    <a:gd name="connsiteX15" fmla="*/ 450949 w 1235632"/>
                    <a:gd name="connsiteY15" fmla="*/ 1862889 h 2977177"/>
                    <a:gd name="connsiteX16" fmla="*/ 450945 w 1235632"/>
                    <a:gd name="connsiteY16" fmla="*/ 2867910 h 2977177"/>
                    <a:gd name="connsiteX17" fmla="*/ 136359 w 1235632"/>
                    <a:gd name="connsiteY17" fmla="*/ 2838073 h 2977177"/>
                    <a:gd name="connsiteX18" fmla="*/ 140943 w 1235632"/>
                    <a:gd name="connsiteY18" fmla="*/ 2058572 h 2977177"/>
                    <a:gd name="connsiteX19" fmla="*/ 141372 w 1235632"/>
                    <a:gd name="connsiteY19" fmla="*/ 1897114 h 2977177"/>
                    <a:gd name="connsiteX20" fmla="*/ 168443 w 1235632"/>
                    <a:gd name="connsiteY20" fmla="*/ 1921156 h 2977177"/>
                    <a:gd name="connsiteX21" fmla="*/ 417788 w 1235632"/>
                    <a:gd name="connsiteY21" fmla="*/ 1681494 h 2977177"/>
                    <a:gd name="connsiteX22" fmla="*/ 194802 w 1235632"/>
                    <a:gd name="connsiteY22" fmla="*/ 713714 h 2977177"/>
                    <a:gd name="connsiteX23" fmla="*/ 185953 w 1235632"/>
                    <a:gd name="connsiteY23" fmla="*/ 694073 h 2977177"/>
                    <a:gd name="connsiteX24" fmla="*/ 222054 w 1235632"/>
                    <a:gd name="connsiteY24" fmla="*/ 688718 h 2977177"/>
                    <a:gd name="connsiteX25" fmla="*/ 806593 w 1235632"/>
                    <a:gd name="connsiteY25" fmla="*/ 688716 h 2977177"/>
                    <a:gd name="connsiteX26" fmla="*/ 509725 w 1235632"/>
                    <a:gd name="connsiteY26" fmla="*/ 0 h 2977177"/>
                    <a:gd name="connsiteX27" fmla="*/ 820989 w 1235632"/>
                    <a:gd name="connsiteY27" fmla="*/ 290513 h 2977177"/>
                    <a:gd name="connsiteX28" fmla="*/ 509725 w 1235632"/>
                    <a:gd name="connsiteY28" fmla="*/ 581026 h 2977177"/>
                    <a:gd name="connsiteX29" fmla="*/ 198461 w 1235632"/>
                    <a:gd name="connsiteY29" fmla="*/ 290513 h 2977177"/>
                    <a:gd name="connsiteX30" fmla="*/ 509725 w 1235632"/>
                    <a:gd name="connsiteY30" fmla="*/ 0 h 2977177"/>
                    <a:gd name="connsiteX0" fmla="*/ 0 w 1235632"/>
                    <a:gd name="connsiteY0" fmla="*/ 1154525 h 2977177"/>
                    <a:gd name="connsiteX1" fmla="*/ 44165 w 1235632"/>
                    <a:gd name="connsiteY1" fmla="*/ 1723415 h 2977177"/>
                    <a:gd name="connsiteX2" fmla="*/ 20615 w 1235632"/>
                    <a:gd name="connsiteY2" fmla="*/ 1769879 h 2977177"/>
                    <a:gd name="connsiteX3" fmla="*/ 1465 w 1235632"/>
                    <a:gd name="connsiteY3" fmla="*/ 1784427 h 2977177"/>
                    <a:gd name="connsiteX4" fmla="*/ 1288 w 1235632"/>
                    <a:gd name="connsiteY4" fmla="*/ 1636331 h 2977177"/>
                    <a:gd name="connsiteX5" fmla="*/ 0 w 1235632"/>
                    <a:gd name="connsiteY5" fmla="*/ 1154525 h 2977177"/>
                    <a:gd name="connsiteX6" fmla="*/ 806593 w 1235632"/>
                    <a:gd name="connsiteY6" fmla="*/ 688716 h 2977177"/>
                    <a:gd name="connsiteX7" fmla="*/ 1043598 w 1235632"/>
                    <a:gd name="connsiteY7" fmla="*/ 834865 h 2977177"/>
                    <a:gd name="connsiteX8" fmla="*/ 1231720 w 1235632"/>
                    <a:gd name="connsiteY8" fmla="*/ 1651333 h 2977177"/>
                    <a:gd name="connsiteX9" fmla="*/ 977438 w 1235632"/>
                    <a:gd name="connsiteY9" fmla="*/ 1692471 h 2977177"/>
                    <a:gd name="connsiteX10" fmla="*/ 879253 w 1235632"/>
                    <a:gd name="connsiteY10" fmla="*/ 1206755 h 2977177"/>
                    <a:gd name="connsiteX11" fmla="*/ 882415 w 1235632"/>
                    <a:gd name="connsiteY11" fmla="*/ 2847171 h 2977177"/>
                    <a:gd name="connsiteX12" fmla="*/ 558651 w 1235632"/>
                    <a:gd name="connsiteY12" fmla="*/ 2867910 h 2977177"/>
                    <a:gd name="connsiteX13" fmla="*/ 558647 w 1235632"/>
                    <a:gd name="connsiteY13" fmla="*/ 1862889 h 2977177"/>
                    <a:gd name="connsiteX14" fmla="*/ 450949 w 1235632"/>
                    <a:gd name="connsiteY14" fmla="*/ 1862889 h 2977177"/>
                    <a:gd name="connsiteX15" fmla="*/ 450945 w 1235632"/>
                    <a:gd name="connsiteY15" fmla="*/ 2867910 h 2977177"/>
                    <a:gd name="connsiteX16" fmla="*/ 136359 w 1235632"/>
                    <a:gd name="connsiteY16" fmla="*/ 2838073 h 2977177"/>
                    <a:gd name="connsiteX17" fmla="*/ 140943 w 1235632"/>
                    <a:gd name="connsiteY17" fmla="*/ 2058572 h 2977177"/>
                    <a:gd name="connsiteX18" fmla="*/ 141372 w 1235632"/>
                    <a:gd name="connsiteY18" fmla="*/ 1897114 h 2977177"/>
                    <a:gd name="connsiteX19" fmla="*/ 168443 w 1235632"/>
                    <a:gd name="connsiteY19" fmla="*/ 1921156 h 2977177"/>
                    <a:gd name="connsiteX20" fmla="*/ 417788 w 1235632"/>
                    <a:gd name="connsiteY20" fmla="*/ 1681494 h 2977177"/>
                    <a:gd name="connsiteX21" fmla="*/ 194802 w 1235632"/>
                    <a:gd name="connsiteY21" fmla="*/ 713714 h 2977177"/>
                    <a:gd name="connsiteX22" fmla="*/ 185953 w 1235632"/>
                    <a:gd name="connsiteY22" fmla="*/ 694073 h 2977177"/>
                    <a:gd name="connsiteX23" fmla="*/ 222054 w 1235632"/>
                    <a:gd name="connsiteY23" fmla="*/ 688718 h 2977177"/>
                    <a:gd name="connsiteX24" fmla="*/ 806593 w 1235632"/>
                    <a:gd name="connsiteY24" fmla="*/ 688716 h 2977177"/>
                    <a:gd name="connsiteX25" fmla="*/ 509725 w 1235632"/>
                    <a:gd name="connsiteY25" fmla="*/ 0 h 2977177"/>
                    <a:gd name="connsiteX26" fmla="*/ 820989 w 1235632"/>
                    <a:gd name="connsiteY26" fmla="*/ 290513 h 2977177"/>
                    <a:gd name="connsiteX27" fmla="*/ 509725 w 1235632"/>
                    <a:gd name="connsiteY27" fmla="*/ 581026 h 2977177"/>
                    <a:gd name="connsiteX28" fmla="*/ 198461 w 1235632"/>
                    <a:gd name="connsiteY28" fmla="*/ 290513 h 2977177"/>
                    <a:gd name="connsiteX29" fmla="*/ 509725 w 1235632"/>
                    <a:gd name="connsiteY29" fmla="*/ 0 h 2977177"/>
                    <a:gd name="connsiteX0" fmla="*/ 0 w 1235632"/>
                    <a:gd name="connsiteY0" fmla="*/ 1154525 h 2977177"/>
                    <a:gd name="connsiteX1" fmla="*/ 44165 w 1235632"/>
                    <a:gd name="connsiteY1" fmla="*/ 1723415 h 2977177"/>
                    <a:gd name="connsiteX2" fmla="*/ 20615 w 1235632"/>
                    <a:gd name="connsiteY2" fmla="*/ 1769879 h 2977177"/>
                    <a:gd name="connsiteX3" fmla="*/ 1465 w 1235632"/>
                    <a:gd name="connsiteY3" fmla="*/ 1784427 h 2977177"/>
                    <a:gd name="connsiteX4" fmla="*/ 0 w 1235632"/>
                    <a:gd name="connsiteY4" fmla="*/ 1154525 h 2977177"/>
                    <a:gd name="connsiteX5" fmla="*/ 806593 w 1235632"/>
                    <a:gd name="connsiteY5" fmla="*/ 688716 h 2977177"/>
                    <a:gd name="connsiteX6" fmla="*/ 1043598 w 1235632"/>
                    <a:gd name="connsiteY6" fmla="*/ 834865 h 2977177"/>
                    <a:gd name="connsiteX7" fmla="*/ 1231720 w 1235632"/>
                    <a:gd name="connsiteY7" fmla="*/ 1651333 h 2977177"/>
                    <a:gd name="connsiteX8" fmla="*/ 977438 w 1235632"/>
                    <a:gd name="connsiteY8" fmla="*/ 1692471 h 2977177"/>
                    <a:gd name="connsiteX9" fmla="*/ 879253 w 1235632"/>
                    <a:gd name="connsiteY9" fmla="*/ 1206755 h 2977177"/>
                    <a:gd name="connsiteX10" fmla="*/ 882415 w 1235632"/>
                    <a:gd name="connsiteY10" fmla="*/ 2847171 h 2977177"/>
                    <a:gd name="connsiteX11" fmla="*/ 558651 w 1235632"/>
                    <a:gd name="connsiteY11" fmla="*/ 2867910 h 2977177"/>
                    <a:gd name="connsiteX12" fmla="*/ 558647 w 1235632"/>
                    <a:gd name="connsiteY12" fmla="*/ 1862889 h 2977177"/>
                    <a:gd name="connsiteX13" fmla="*/ 450949 w 1235632"/>
                    <a:gd name="connsiteY13" fmla="*/ 1862889 h 2977177"/>
                    <a:gd name="connsiteX14" fmla="*/ 450945 w 1235632"/>
                    <a:gd name="connsiteY14" fmla="*/ 2867910 h 2977177"/>
                    <a:gd name="connsiteX15" fmla="*/ 136359 w 1235632"/>
                    <a:gd name="connsiteY15" fmla="*/ 2838073 h 2977177"/>
                    <a:gd name="connsiteX16" fmla="*/ 140943 w 1235632"/>
                    <a:gd name="connsiteY16" fmla="*/ 2058572 h 2977177"/>
                    <a:gd name="connsiteX17" fmla="*/ 141372 w 1235632"/>
                    <a:gd name="connsiteY17" fmla="*/ 1897114 h 2977177"/>
                    <a:gd name="connsiteX18" fmla="*/ 168443 w 1235632"/>
                    <a:gd name="connsiteY18" fmla="*/ 1921156 h 2977177"/>
                    <a:gd name="connsiteX19" fmla="*/ 417788 w 1235632"/>
                    <a:gd name="connsiteY19" fmla="*/ 1681494 h 2977177"/>
                    <a:gd name="connsiteX20" fmla="*/ 194802 w 1235632"/>
                    <a:gd name="connsiteY20" fmla="*/ 713714 h 2977177"/>
                    <a:gd name="connsiteX21" fmla="*/ 185953 w 1235632"/>
                    <a:gd name="connsiteY21" fmla="*/ 694073 h 2977177"/>
                    <a:gd name="connsiteX22" fmla="*/ 222054 w 1235632"/>
                    <a:gd name="connsiteY22" fmla="*/ 688718 h 2977177"/>
                    <a:gd name="connsiteX23" fmla="*/ 806593 w 1235632"/>
                    <a:gd name="connsiteY23" fmla="*/ 688716 h 2977177"/>
                    <a:gd name="connsiteX24" fmla="*/ 509725 w 1235632"/>
                    <a:gd name="connsiteY24" fmla="*/ 0 h 2977177"/>
                    <a:gd name="connsiteX25" fmla="*/ 820989 w 1235632"/>
                    <a:gd name="connsiteY25" fmla="*/ 290513 h 2977177"/>
                    <a:gd name="connsiteX26" fmla="*/ 509725 w 1235632"/>
                    <a:gd name="connsiteY26" fmla="*/ 581026 h 2977177"/>
                    <a:gd name="connsiteX27" fmla="*/ 198461 w 1235632"/>
                    <a:gd name="connsiteY27" fmla="*/ 290513 h 2977177"/>
                    <a:gd name="connsiteX28" fmla="*/ 509725 w 1235632"/>
                    <a:gd name="connsiteY28" fmla="*/ 0 h 2977177"/>
                    <a:gd name="connsiteX0" fmla="*/ 0 w 1235632"/>
                    <a:gd name="connsiteY0" fmla="*/ 1154525 h 2977177"/>
                    <a:gd name="connsiteX1" fmla="*/ 44165 w 1235632"/>
                    <a:gd name="connsiteY1" fmla="*/ 1723415 h 2977177"/>
                    <a:gd name="connsiteX2" fmla="*/ 20615 w 1235632"/>
                    <a:gd name="connsiteY2" fmla="*/ 1769879 h 2977177"/>
                    <a:gd name="connsiteX3" fmla="*/ 0 w 1235632"/>
                    <a:gd name="connsiteY3" fmla="*/ 1154525 h 2977177"/>
                    <a:gd name="connsiteX4" fmla="*/ 806593 w 1235632"/>
                    <a:gd name="connsiteY4" fmla="*/ 688716 h 2977177"/>
                    <a:gd name="connsiteX5" fmla="*/ 1043598 w 1235632"/>
                    <a:gd name="connsiteY5" fmla="*/ 834865 h 2977177"/>
                    <a:gd name="connsiteX6" fmla="*/ 1231720 w 1235632"/>
                    <a:gd name="connsiteY6" fmla="*/ 1651333 h 2977177"/>
                    <a:gd name="connsiteX7" fmla="*/ 977438 w 1235632"/>
                    <a:gd name="connsiteY7" fmla="*/ 1692471 h 2977177"/>
                    <a:gd name="connsiteX8" fmla="*/ 879253 w 1235632"/>
                    <a:gd name="connsiteY8" fmla="*/ 1206755 h 2977177"/>
                    <a:gd name="connsiteX9" fmla="*/ 882415 w 1235632"/>
                    <a:gd name="connsiteY9" fmla="*/ 2847171 h 2977177"/>
                    <a:gd name="connsiteX10" fmla="*/ 558651 w 1235632"/>
                    <a:gd name="connsiteY10" fmla="*/ 2867910 h 2977177"/>
                    <a:gd name="connsiteX11" fmla="*/ 558647 w 1235632"/>
                    <a:gd name="connsiteY11" fmla="*/ 1862889 h 2977177"/>
                    <a:gd name="connsiteX12" fmla="*/ 450949 w 1235632"/>
                    <a:gd name="connsiteY12" fmla="*/ 1862889 h 2977177"/>
                    <a:gd name="connsiteX13" fmla="*/ 450945 w 1235632"/>
                    <a:gd name="connsiteY13" fmla="*/ 2867910 h 2977177"/>
                    <a:gd name="connsiteX14" fmla="*/ 136359 w 1235632"/>
                    <a:gd name="connsiteY14" fmla="*/ 2838073 h 2977177"/>
                    <a:gd name="connsiteX15" fmla="*/ 140943 w 1235632"/>
                    <a:gd name="connsiteY15" fmla="*/ 2058572 h 2977177"/>
                    <a:gd name="connsiteX16" fmla="*/ 141372 w 1235632"/>
                    <a:gd name="connsiteY16" fmla="*/ 1897114 h 2977177"/>
                    <a:gd name="connsiteX17" fmla="*/ 168443 w 1235632"/>
                    <a:gd name="connsiteY17" fmla="*/ 1921156 h 2977177"/>
                    <a:gd name="connsiteX18" fmla="*/ 417788 w 1235632"/>
                    <a:gd name="connsiteY18" fmla="*/ 1681494 h 2977177"/>
                    <a:gd name="connsiteX19" fmla="*/ 194802 w 1235632"/>
                    <a:gd name="connsiteY19" fmla="*/ 713714 h 2977177"/>
                    <a:gd name="connsiteX20" fmla="*/ 185953 w 1235632"/>
                    <a:gd name="connsiteY20" fmla="*/ 694073 h 2977177"/>
                    <a:gd name="connsiteX21" fmla="*/ 222054 w 1235632"/>
                    <a:gd name="connsiteY21" fmla="*/ 688718 h 2977177"/>
                    <a:gd name="connsiteX22" fmla="*/ 806593 w 1235632"/>
                    <a:gd name="connsiteY22" fmla="*/ 688716 h 2977177"/>
                    <a:gd name="connsiteX23" fmla="*/ 509725 w 1235632"/>
                    <a:gd name="connsiteY23" fmla="*/ 0 h 2977177"/>
                    <a:gd name="connsiteX24" fmla="*/ 820989 w 1235632"/>
                    <a:gd name="connsiteY24" fmla="*/ 290513 h 2977177"/>
                    <a:gd name="connsiteX25" fmla="*/ 509725 w 1235632"/>
                    <a:gd name="connsiteY25" fmla="*/ 581026 h 2977177"/>
                    <a:gd name="connsiteX26" fmla="*/ 198461 w 1235632"/>
                    <a:gd name="connsiteY26" fmla="*/ 290513 h 2977177"/>
                    <a:gd name="connsiteX27" fmla="*/ 509725 w 1235632"/>
                    <a:gd name="connsiteY27" fmla="*/ 0 h 2977177"/>
                    <a:gd name="connsiteX0" fmla="*/ 0 w 1235632"/>
                    <a:gd name="connsiteY0" fmla="*/ 1154525 h 2977177"/>
                    <a:gd name="connsiteX1" fmla="*/ 44165 w 1235632"/>
                    <a:gd name="connsiteY1" fmla="*/ 1723415 h 2977177"/>
                    <a:gd name="connsiteX2" fmla="*/ 0 w 1235632"/>
                    <a:gd name="connsiteY2" fmla="*/ 1154525 h 2977177"/>
                    <a:gd name="connsiteX3" fmla="*/ 806593 w 1235632"/>
                    <a:gd name="connsiteY3" fmla="*/ 688716 h 2977177"/>
                    <a:gd name="connsiteX4" fmla="*/ 1043598 w 1235632"/>
                    <a:gd name="connsiteY4" fmla="*/ 834865 h 2977177"/>
                    <a:gd name="connsiteX5" fmla="*/ 1231720 w 1235632"/>
                    <a:gd name="connsiteY5" fmla="*/ 1651333 h 2977177"/>
                    <a:gd name="connsiteX6" fmla="*/ 977438 w 1235632"/>
                    <a:gd name="connsiteY6" fmla="*/ 1692471 h 2977177"/>
                    <a:gd name="connsiteX7" fmla="*/ 879253 w 1235632"/>
                    <a:gd name="connsiteY7" fmla="*/ 1206755 h 2977177"/>
                    <a:gd name="connsiteX8" fmla="*/ 882415 w 1235632"/>
                    <a:gd name="connsiteY8" fmla="*/ 2847171 h 2977177"/>
                    <a:gd name="connsiteX9" fmla="*/ 558651 w 1235632"/>
                    <a:gd name="connsiteY9" fmla="*/ 2867910 h 2977177"/>
                    <a:gd name="connsiteX10" fmla="*/ 558647 w 1235632"/>
                    <a:gd name="connsiteY10" fmla="*/ 1862889 h 2977177"/>
                    <a:gd name="connsiteX11" fmla="*/ 450949 w 1235632"/>
                    <a:gd name="connsiteY11" fmla="*/ 1862889 h 2977177"/>
                    <a:gd name="connsiteX12" fmla="*/ 450945 w 1235632"/>
                    <a:gd name="connsiteY12" fmla="*/ 2867910 h 2977177"/>
                    <a:gd name="connsiteX13" fmla="*/ 136359 w 1235632"/>
                    <a:gd name="connsiteY13" fmla="*/ 2838073 h 2977177"/>
                    <a:gd name="connsiteX14" fmla="*/ 140943 w 1235632"/>
                    <a:gd name="connsiteY14" fmla="*/ 2058572 h 2977177"/>
                    <a:gd name="connsiteX15" fmla="*/ 141372 w 1235632"/>
                    <a:gd name="connsiteY15" fmla="*/ 1897114 h 2977177"/>
                    <a:gd name="connsiteX16" fmla="*/ 168443 w 1235632"/>
                    <a:gd name="connsiteY16" fmla="*/ 1921156 h 2977177"/>
                    <a:gd name="connsiteX17" fmla="*/ 417788 w 1235632"/>
                    <a:gd name="connsiteY17" fmla="*/ 1681494 h 2977177"/>
                    <a:gd name="connsiteX18" fmla="*/ 194802 w 1235632"/>
                    <a:gd name="connsiteY18" fmla="*/ 713714 h 2977177"/>
                    <a:gd name="connsiteX19" fmla="*/ 185953 w 1235632"/>
                    <a:gd name="connsiteY19" fmla="*/ 694073 h 2977177"/>
                    <a:gd name="connsiteX20" fmla="*/ 222054 w 1235632"/>
                    <a:gd name="connsiteY20" fmla="*/ 688718 h 2977177"/>
                    <a:gd name="connsiteX21" fmla="*/ 806593 w 1235632"/>
                    <a:gd name="connsiteY21" fmla="*/ 688716 h 2977177"/>
                    <a:gd name="connsiteX22" fmla="*/ 509725 w 1235632"/>
                    <a:gd name="connsiteY22" fmla="*/ 0 h 2977177"/>
                    <a:gd name="connsiteX23" fmla="*/ 820989 w 1235632"/>
                    <a:gd name="connsiteY23" fmla="*/ 290513 h 2977177"/>
                    <a:gd name="connsiteX24" fmla="*/ 509725 w 1235632"/>
                    <a:gd name="connsiteY24" fmla="*/ 581026 h 2977177"/>
                    <a:gd name="connsiteX25" fmla="*/ 198461 w 1235632"/>
                    <a:gd name="connsiteY25" fmla="*/ 290513 h 2977177"/>
                    <a:gd name="connsiteX26" fmla="*/ 509725 w 1235632"/>
                    <a:gd name="connsiteY26"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58443 w 1099273"/>
                    <a:gd name="connsiteY15" fmla="*/ 713714 h 2977177"/>
                    <a:gd name="connsiteX16" fmla="*/ 49594 w 1099273"/>
                    <a:gd name="connsiteY16" fmla="*/ 694073 h 2977177"/>
                    <a:gd name="connsiteX17" fmla="*/ 85695 w 1099273"/>
                    <a:gd name="connsiteY17" fmla="*/ 688718 h 2977177"/>
                    <a:gd name="connsiteX18" fmla="*/ 670234 w 1099273"/>
                    <a:gd name="connsiteY18" fmla="*/ 688716 h 2977177"/>
                    <a:gd name="connsiteX19" fmla="*/ 373366 w 1099273"/>
                    <a:gd name="connsiteY19" fmla="*/ 0 h 2977177"/>
                    <a:gd name="connsiteX20" fmla="*/ 684630 w 1099273"/>
                    <a:gd name="connsiteY20" fmla="*/ 290513 h 2977177"/>
                    <a:gd name="connsiteX21" fmla="*/ 373366 w 1099273"/>
                    <a:gd name="connsiteY21" fmla="*/ 581026 h 2977177"/>
                    <a:gd name="connsiteX22" fmla="*/ 62102 w 1099273"/>
                    <a:gd name="connsiteY22" fmla="*/ 290513 h 2977177"/>
                    <a:gd name="connsiteX23" fmla="*/ 373366 w 1099273"/>
                    <a:gd name="connsiteY23"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58443 w 1099273"/>
                    <a:gd name="connsiteY15" fmla="*/ 713714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49432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9273" h="2977177">
                      <a:moveTo>
                        <a:pt x="670234" y="688716"/>
                      </a:moveTo>
                      <a:cubicBezTo>
                        <a:pt x="758726" y="686610"/>
                        <a:pt x="888276" y="764280"/>
                        <a:pt x="907239" y="834865"/>
                      </a:cubicBezTo>
                      <a:lnTo>
                        <a:pt x="1095361" y="1651333"/>
                      </a:lnTo>
                      <a:cubicBezTo>
                        <a:pt x="1132840" y="1845956"/>
                        <a:pt x="889949" y="1908871"/>
                        <a:pt x="841079" y="1692471"/>
                      </a:cubicBezTo>
                      <a:lnTo>
                        <a:pt x="742894" y="1206755"/>
                      </a:lnTo>
                      <a:cubicBezTo>
                        <a:pt x="745002" y="1740660"/>
                        <a:pt x="743948" y="2313269"/>
                        <a:pt x="746056" y="2847171"/>
                      </a:cubicBezTo>
                      <a:cubicBezTo>
                        <a:pt x="743228" y="3028685"/>
                        <a:pt x="430686" y="3005422"/>
                        <a:pt x="422292" y="2867910"/>
                      </a:cubicBezTo>
                      <a:cubicBezTo>
                        <a:pt x="420185" y="2538170"/>
                        <a:pt x="421237" y="2195791"/>
                        <a:pt x="422288" y="1862889"/>
                      </a:cubicBezTo>
                      <a:cubicBezTo>
                        <a:pt x="412192" y="1776875"/>
                        <a:pt x="320384" y="1785477"/>
                        <a:pt x="314590" y="1862889"/>
                      </a:cubicBezTo>
                      <a:cubicBezTo>
                        <a:pt x="315640" y="2195791"/>
                        <a:pt x="316693" y="2538170"/>
                        <a:pt x="314586" y="2867910"/>
                      </a:cubicBezTo>
                      <a:cubicBezTo>
                        <a:pt x="315290" y="2987053"/>
                        <a:pt x="1174" y="3025125"/>
                        <a:pt x="0" y="2838073"/>
                      </a:cubicBezTo>
                      <a:cubicBezTo>
                        <a:pt x="2185" y="2712230"/>
                        <a:pt x="3613" y="2386636"/>
                        <a:pt x="4584" y="2058572"/>
                      </a:cubicBezTo>
                      <a:lnTo>
                        <a:pt x="5013" y="1897114"/>
                      </a:lnTo>
                      <a:lnTo>
                        <a:pt x="32084" y="1921156"/>
                      </a:lnTo>
                      <a:cubicBezTo>
                        <a:pt x="143985" y="1978292"/>
                        <a:pt x="314747" y="1854513"/>
                        <a:pt x="281429" y="1681494"/>
                      </a:cubicBezTo>
                      <a:lnTo>
                        <a:pt x="65587" y="754195"/>
                      </a:lnTo>
                      <a:cubicBezTo>
                        <a:pt x="58003" y="718082"/>
                        <a:pt x="57560" y="691494"/>
                        <a:pt x="85695" y="688718"/>
                      </a:cubicBezTo>
                      <a:lnTo>
                        <a:pt x="670234" y="688716"/>
                      </a:lnTo>
                      <a:close/>
                      <a:moveTo>
                        <a:pt x="373366" y="0"/>
                      </a:moveTo>
                      <a:cubicBezTo>
                        <a:pt x="545272" y="0"/>
                        <a:pt x="684630" y="130067"/>
                        <a:pt x="684630" y="290513"/>
                      </a:cubicBezTo>
                      <a:cubicBezTo>
                        <a:pt x="684630" y="450959"/>
                        <a:pt x="545272" y="581026"/>
                        <a:pt x="373366" y="581026"/>
                      </a:cubicBezTo>
                      <a:cubicBezTo>
                        <a:pt x="201460" y="581026"/>
                        <a:pt x="62102" y="450959"/>
                        <a:pt x="62102" y="290513"/>
                      </a:cubicBezTo>
                      <a:cubicBezTo>
                        <a:pt x="62102" y="130067"/>
                        <a:pt x="201460" y="0"/>
                        <a:pt x="37336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sp>
              <p:nvSpPr>
                <p:cNvPr id="165" name="Freeform 164"/>
                <p:cNvSpPr/>
                <p:nvPr/>
              </p:nvSpPr>
              <p:spPr>
                <a:xfrm>
                  <a:off x="5033282" y="4688243"/>
                  <a:ext cx="68005" cy="184178"/>
                </a:xfrm>
                <a:custGeom>
                  <a:avLst/>
                  <a:gdLst>
                    <a:gd name="connsiteX0" fmla="*/ 0 w 1235632"/>
                    <a:gd name="connsiteY0" fmla="*/ 1154525 h 2977177"/>
                    <a:gd name="connsiteX1" fmla="*/ 61568 w 1235632"/>
                    <a:gd name="connsiteY1" fmla="*/ 1644188 h 2977177"/>
                    <a:gd name="connsiteX2" fmla="*/ 62294 w 1235632"/>
                    <a:gd name="connsiteY2" fmla="*/ 1648803 h 2977177"/>
                    <a:gd name="connsiteX3" fmla="*/ 56404 w 1235632"/>
                    <a:gd name="connsiteY3" fmla="*/ 1679216 h 2977177"/>
                    <a:gd name="connsiteX4" fmla="*/ 44165 w 1235632"/>
                    <a:gd name="connsiteY4" fmla="*/ 1723415 h 2977177"/>
                    <a:gd name="connsiteX5" fmla="*/ 20615 w 1235632"/>
                    <a:gd name="connsiteY5" fmla="*/ 1769879 h 2977177"/>
                    <a:gd name="connsiteX6" fmla="*/ 1465 w 1235632"/>
                    <a:gd name="connsiteY6" fmla="*/ 1784427 h 2977177"/>
                    <a:gd name="connsiteX7" fmla="*/ 1288 w 1235632"/>
                    <a:gd name="connsiteY7" fmla="*/ 1636331 h 2977177"/>
                    <a:gd name="connsiteX8" fmla="*/ 0 w 1235632"/>
                    <a:gd name="connsiteY8" fmla="*/ 1154525 h 2977177"/>
                    <a:gd name="connsiteX9" fmla="*/ 806593 w 1235632"/>
                    <a:gd name="connsiteY9" fmla="*/ 688716 h 2977177"/>
                    <a:gd name="connsiteX10" fmla="*/ 1043598 w 1235632"/>
                    <a:gd name="connsiteY10" fmla="*/ 834865 h 2977177"/>
                    <a:gd name="connsiteX11" fmla="*/ 1231720 w 1235632"/>
                    <a:gd name="connsiteY11" fmla="*/ 1651333 h 2977177"/>
                    <a:gd name="connsiteX12" fmla="*/ 977438 w 1235632"/>
                    <a:gd name="connsiteY12" fmla="*/ 1692471 h 2977177"/>
                    <a:gd name="connsiteX13" fmla="*/ 879253 w 1235632"/>
                    <a:gd name="connsiteY13" fmla="*/ 1206755 h 2977177"/>
                    <a:gd name="connsiteX14" fmla="*/ 882415 w 1235632"/>
                    <a:gd name="connsiteY14" fmla="*/ 2847171 h 2977177"/>
                    <a:gd name="connsiteX15" fmla="*/ 558651 w 1235632"/>
                    <a:gd name="connsiteY15" fmla="*/ 2867910 h 2977177"/>
                    <a:gd name="connsiteX16" fmla="*/ 558647 w 1235632"/>
                    <a:gd name="connsiteY16" fmla="*/ 1862889 h 2977177"/>
                    <a:gd name="connsiteX17" fmla="*/ 450949 w 1235632"/>
                    <a:gd name="connsiteY17" fmla="*/ 1862889 h 2977177"/>
                    <a:gd name="connsiteX18" fmla="*/ 450945 w 1235632"/>
                    <a:gd name="connsiteY18" fmla="*/ 2867910 h 2977177"/>
                    <a:gd name="connsiteX19" fmla="*/ 136359 w 1235632"/>
                    <a:gd name="connsiteY19" fmla="*/ 2838073 h 2977177"/>
                    <a:gd name="connsiteX20" fmla="*/ 140943 w 1235632"/>
                    <a:gd name="connsiteY20" fmla="*/ 2058572 h 2977177"/>
                    <a:gd name="connsiteX21" fmla="*/ 141372 w 1235632"/>
                    <a:gd name="connsiteY21" fmla="*/ 1897114 h 2977177"/>
                    <a:gd name="connsiteX22" fmla="*/ 168443 w 1235632"/>
                    <a:gd name="connsiteY22" fmla="*/ 1921156 h 2977177"/>
                    <a:gd name="connsiteX23" fmla="*/ 417788 w 1235632"/>
                    <a:gd name="connsiteY23" fmla="*/ 1681494 h 2977177"/>
                    <a:gd name="connsiteX24" fmla="*/ 194802 w 1235632"/>
                    <a:gd name="connsiteY24" fmla="*/ 713714 h 2977177"/>
                    <a:gd name="connsiteX25" fmla="*/ 185953 w 1235632"/>
                    <a:gd name="connsiteY25" fmla="*/ 694073 h 2977177"/>
                    <a:gd name="connsiteX26" fmla="*/ 222054 w 1235632"/>
                    <a:gd name="connsiteY26" fmla="*/ 688718 h 2977177"/>
                    <a:gd name="connsiteX27" fmla="*/ 509725 w 1235632"/>
                    <a:gd name="connsiteY27" fmla="*/ 0 h 2977177"/>
                    <a:gd name="connsiteX28" fmla="*/ 820989 w 1235632"/>
                    <a:gd name="connsiteY28" fmla="*/ 290513 h 2977177"/>
                    <a:gd name="connsiteX29" fmla="*/ 509725 w 1235632"/>
                    <a:gd name="connsiteY29" fmla="*/ 581026 h 2977177"/>
                    <a:gd name="connsiteX30" fmla="*/ 198461 w 1235632"/>
                    <a:gd name="connsiteY30" fmla="*/ 290513 h 2977177"/>
                    <a:gd name="connsiteX31" fmla="*/ 509725 w 1235632"/>
                    <a:gd name="connsiteY31" fmla="*/ 0 h 2977177"/>
                    <a:gd name="connsiteX0" fmla="*/ 0 w 1235632"/>
                    <a:gd name="connsiteY0" fmla="*/ 1154525 h 2977177"/>
                    <a:gd name="connsiteX1" fmla="*/ 61568 w 1235632"/>
                    <a:gd name="connsiteY1" fmla="*/ 1644188 h 2977177"/>
                    <a:gd name="connsiteX2" fmla="*/ 62294 w 1235632"/>
                    <a:gd name="connsiteY2" fmla="*/ 1648803 h 2977177"/>
                    <a:gd name="connsiteX3" fmla="*/ 44165 w 1235632"/>
                    <a:gd name="connsiteY3" fmla="*/ 1723415 h 2977177"/>
                    <a:gd name="connsiteX4" fmla="*/ 20615 w 1235632"/>
                    <a:gd name="connsiteY4" fmla="*/ 1769879 h 2977177"/>
                    <a:gd name="connsiteX5" fmla="*/ 1465 w 1235632"/>
                    <a:gd name="connsiteY5" fmla="*/ 1784427 h 2977177"/>
                    <a:gd name="connsiteX6" fmla="*/ 1288 w 1235632"/>
                    <a:gd name="connsiteY6" fmla="*/ 1636331 h 2977177"/>
                    <a:gd name="connsiteX7" fmla="*/ 0 w 1235632"/>
                    <a:gd name="connsiteY7" fmla="*/ 1154525 h 2977177"/>
                    <a:gd name="connsiteX8" fmla="*/ 806593 w 1235632"/>
                    <a:gd name="connsiteY8" fmla="*/ 688716 h 2977177"/>
                    <a:gd name="connsiteX9" fmla="*/ 1043598 w 1235632"/>
                    <a:gd name="connsiteY9" fmla="*/ 834865 h 2977177"/>
                    <a:gd name="connsiteX10" fmla="*/ 1231720 w 1235632"/>
                    <a:gd name="connsiteY10" fmla="*/ 1651333 h 2977177"/>
                    <a:gd name="connsiteX11" fmla="*/ 977438 w 1235632"/>
                    <a:gd name="connsiteY11" fmla="*/ 1692471 h 2977177"/>
                    <a:gd name="connsiteX12" fmla="*/ 879253 w 1235632"/>
                    <a:gd name="connsiteY12" fmla="*/ 1206755 h 2977177"/>
                    <a:gd name="connsiteX13" fmla="*/ 882415 w 1235632"/>
                    <a:gd name="connsiteY13" fmla="*/ 2847171 h 2977177"/>
                    <a:gd name="connsiteX14" fmla="*/ 558651 w 1235632"/>
                    <a:gd name="connsiteY14" fmla="*/ 2867910 h 2977177"/>
                    <a:gd name="connsiteX15" fmla="*/ 558647 w 1235632"/>
                    <a:gd name="connsiteY15" fmla="*/ 1862889 h 2977177"/>
                    <a:gd name="connsiteX16" fmla="*/ 450949 w 1235632"/>
                    <a:gd name="connsiteY16" fmla="*/ 1862889 h 2977177"/>
                    <a:gd name="connsiteX17" fmla="*/ 450945 w 1235632"/>
                    <a:gd name="connsiteY17" fmla="*/ 2867910 h 2977177"/>
                    <a:gd name="connsiteX18" fmla="*/ 136359 w 1235632"/>
                    <a:gd name="connsiteY18" fmla="*/ 2838073 h 2977177"/>
                    <a:gd name="connsiteX19" fmla="*/ 140943 w 1235632"/>
                    <a:gd name="connsiteY19" fmla="*/ 2058572 h 2977177"/>
                    <a:gd name="connsiteX20" fmla="*/ 141372 w 1235632"/>
                    <a:gd name="connsiteY20" fmla="*/ 1897114 h 2977177"/>
                    <a:gd name="connsiteX21" fmla="*/ 168443 w 1235632"/>
                    <a:gd name="connsiteY21" fmla="*/ 1921156 h 2977177"/>
                    <a:gd name="connsiteX22" fmla="*/ 417788 w 1235632"/>
                    <a:gd name="connsiteY22" fmla="*/ 1681494 h 2977177"/>
                    <a:gd name="connsiteX23" fmla="*/ 194802 w 1235632"/>
                    <a:gd name="connsiteY23" fmla="*/ 713714 h 2977177"/>
                    <a:gd name="connsiteX24" fmla="*/ 185953 w 1235632"/>
                    <a:gd name="connsiteY24" fmla="*/ 694073 h 2977177"/>
                    <a:gd name="connsiteX25" fmla="*/ 222054 w 1235632"/>
                    <a:gd name="connsiteY25" fmla="*/ 688718 h 2977177"/>
                    <a:gd name="connsiteX26" fmla="*/ 806593 w 1235632"/>
                    <a:gd name="connsiteY26" fmla="*/ 688716 h 2977177"/>
                    <a:gd name="connsiteX27" fmla="*/ 509725 w 1235632"/>
                    <a:gd name="connsiteY27" fmla="*/ 0 h 2977177"/>
                    <a:gd name="connsiteX28" fmla="*/ 820989 w 1235632"/>
                    <a:gd name="connsiteY28" fmla="*/ 290513 h 2977177"/>
                    <a:gd name="connsiteX29" fmla="*/ 509725 w 1235632"/>
                    <a:gd name="connsiteY29" fmla="*/ 581026 h 2977177"/>
                    <a:gd name="connsiteX30" fmla="*/ 198461 w 1235632"/>
                    <a:gd name="connsiteY30" fmla="*/ 290513 h 2977177"/>
                    <a:gd name="connsiteX31" fmla="*/ 509725 w 1235632"/>
                    <a:gd name="connsiteY31" fmla="*/ 0 h 2977177"/>
                    <a:gd name="connsiteX0" fmla="*/ 0 w 1235632"/>
                    <a:gd name="connsiteY0" fmla="*/ 1154525 h 2977177"/>
                    <a:gd name="connsiteX1" fmla="*/ 61568 w 1235632"/>
                    <a:gd name="connsiteY1" fmla="*/ 1644188 h 2977177"/>
                    <a:gd name="connsiteX2" fmla="*/ 44165 w 1235632"/>
                    <a:gd name="connsiteY2" fmla="*/ 1723415 h 2977177"/>
                    <a:gd name="connsiteX3" fmla="*/ 20615 w 1235632"/>
                    <a:gd name="connsiteY3" fmla="*/ 1769879 h 2977177"/>
                    <a:gd name="connsiteX4" fmla="*/ 1465 w 1235632"/>
                    <a:gd name="connsiteY4" fmla="*/ 1784427 h 2977177"/>
                    <a:gd name="connsiteX5" fmla="*/ 1288 w 1235632"/>
                    <a:gd name="connsiteY5" fmla="*/ 1636331 h 2977177"/>
                    <a:gd name="connsiteX6" fmla="*/ 0 w 1235632"/>
                    <a:gd name="connsiteY6" fmla="*/ 1154525 h 2977177"/>
                    <a:gd name="connsiteX7" fmla="*/ 806593 w 1235632"/>
                    <a:gd name="connsiteY7" fmla="*/ 688716 h 2977177"/>
                    <a:gd name="connsiteX8" fmla="*/ 1043598 w 1235632"/>
                    <a:gd name="connsiteY8" fmla="*/ 834865 h 2977177"/>
                    <a:gd name="connsiteX9" fmla="*/ 1231720 w 1235632"/>
                    <a:gd name="connsiteY9" fmla="*/ 1651333 h 2977177"/>
                    <a:gd name="connsiteX10" fmla="*/ 977438 w 1235632"/>
                    <a:gd name="connsiteY10" fmla="*/ 1692471 h 2977177"/>
                    <a:gd name="connsiteX11" fmla="*/ 879253 w 1235632"/>
                    <a:gd name="connsiteY11" fmla="*/ 1206755 h 2977177"/>
                    <a:gd name="connsiteX12" fmla="*/ 882415 w 1235632"/>
                    <a:gd name="connsiteY12" fmla="*/ 2847171 h 2977177"/>
                    <a:gd name="connsiteX13" fmla="*/ 558651 w 1235632"/>
                    <a:gd name="connsiteY13" fmla="*/ 2867910 h 2977177"/>
                    <a:gd name="connsiteX14" fmla="*/ 558647 w 1235632"/>
                    <a:gd name="connsiteY14" fmla="*/ 1862889 h 2977177"/>
                    <a:gd name="connsiteX15" fmla="*/ 450949 w 1235632"/>
                    <a:gd name="connsiteY15" fmla="*/ 1862889 h 2977177"/>
                    <a:gd name="connsiteX16" fmla="*/ 450945 w 1235632"/>
                    <a:gd name="connsiteY16" fmla="*/ 2867910 h 2977177"/>
                    <a:gd name="connsiteX17" fmla="*/ 136359 w 1235632"/>
                    <a:gd name="connsiteY17" fmla="*/ 2838073 h 2977177"/>
                    <a:gd name="connsiteX18" fmla="*/ 140943 w 1235632"/>
                    <a:gd name="connsiteY18" fmla="*/ 2058572 h 2977177"/>
                    <a:gd name="connsiteX19" fmla="*/ 141372 w 1235632"/>
                    <a:gd name="connsiteY19" fmla="*/ 1897114 h 2977177"/>
                    <a:gd name="connsiteX20" fmla="*/ 168443 w 1235632"/>
                    <a:gd name="connsiteY20" fmla="*/ 1921156 h 2977177"/>
                    <a:gd name="connsiteX21" fmla="*/ 417788 w 1235632"/>
                    <a:gd name="connsiteY21" fmla="*/ 1681494 h 2977177"/>
                    <a:gd name="connsiteX22" fmla="*/ 194802 w 1235632"/>
                    <a:gd name="connsiteY22" fmla="*/ 713714 h 2977177"/>
                    <a:gd name="connsiteX23" fmla="*/ 185953 w 1235632"/>
                    <a:gd name="connsiteY23" fmla="*/ 694073 h 2977177"/>
                    <a:gd name="connsiteX24" fmla="*/ 222054 w 1235632"/>
                    <a:gd name="connsiteY24" fmla="*/ 688718 h 2977177"/>
                    <a:gd name="connsiteX25" fmla="*/ 806593 w 1235632"/>
                    <a:gd name="connsiteY25" fmla="*/ 688716 h 2977177"/>
                    <a:gd name="connsiteX26" fmla="*/ 509725 w 1235632"/>
                    <a:gd name="connsiteY26" fmla="*/ 0 h 2977177"/>
                    <a:gd name="connsiteX27" fmla="*/ 820989 w 1235632"/>
                    <a:gd name="connsiteY27" fmla="*/ 290513 h 2977177"/>
                    <a:gd name="connsiteX28" fmla="*/ 509725 w 1235632"/>
                    <a:gd name="connsiteY28" fmla="*/ 581026 h 2977177"/>
                    <a:gd name="connsiteX29" fmla="*/ 198461 w 1235632"/>
                    <a:gd name="connsiteY29" fmla="*/ 290513 h 2977177"/>
                    <a:gd name="connsiteX30" fmla="*/ 509725 w 1235632"/>
                    <a:gd name="connsiteY30" fmla="*/ 0 h 2977177"/>
                    <a:gd name="connsiteX0" fmla="*/ 0 w 1235632"/>
                    <a:gd name="connsiteY0" fmla="*/ 1154525 h 2977177"/>
                    <a:gd name="connsiteX1" fmla="*/ 44165 w 1235632"/>
                    <a:gd name="connsiteY1" fmla="*/ 1723415 h 2977177"/>
                    <a:gd name="connsiteX2" fmla="*/ 20615 w 1235632"/>
                    <a:gd name="connsiteY2" fmla="*/ 1769879 h 2977177"/>
                    <a:gd name="connsiteX3" fmla="*/ 1465 w 1235632"/>
                    <a:gd name="connsiteY3" fmla="*/ 1784427 h 2977177"/>
                    <a:gd name="connsiteX4" fmla="*/ 1288 w 1235632"/>
                    <a:gd name="connsiteY4" fmla="*/ 1636331 h 2977177"/>
                    <a:gd name="connsiteX5" fmla="*/ 0 w 1235632"/>
                    <a:gd name="connsiteY5" fmla="*/ 1154525 h 2977177"/>
                    <a:gd name="connsiteX6" fmla="*/ 806593 w 1235632"/>
                    <a:gd name="connsiteY6" fmla="*/ 688716 h 2977177"/>
                    <a:gd name="connsiteX7" fmla="*/ 1043598 w 1235632"/>
                    <a:gd name="connsiteY7" fmla="*/ 834865 h 2977177"/>
                    <a:gd name="connsiteX8" fmla="*/ 1231720 w 1235632"/>
                    <a:gd name="connsiteY8" fmla="*/ 1651333 h 2977177"/>
                    <a:gd name="connsiteX9" fmla="*/ 977438 w 1235632"/>
                    <a:gd name="connsiteY9" fmla="*/ 1692471 h 2977177"/>
                    <a:gd name="connsiteX10" fmla="*/ 879253 w 1235632"/>
                    <a:gd name="connsiteY10" fmla="*/ 1206755 h 2977177"/>
                    <a:gd name="connsiteX11" fmla="*/ 882415 w 1235632"/>
                    <a:gd name="connsiteY11" fmla="*/ 2847171 h 2977177"/>
                    <a:gd name="connsiteX12" fmla="*/ 558651 w 1235632"/>
                    <a:gd name="connsiteY12" fmla="*/ 2867910 h 2977177"/>
                    <a:gd name="connsiteX13" fmla="*/ 558647 w 1235632"/>
                    <a:gd name="connsiteY13" fmla="*/ 1862889 h 2977177"/>
                    <a:gd name="connsiteX14" fmla="*/ 450949 w 1235632"/>
                    <a:gd name="connsiteY14" fmla="*/ 1862889 h 2977177"/>
                    <a:gd name="connsiteX15" fmla="*/ 450945 w 1235632"/>
                    <a:gd name="connsiteY15" fmla="*/ 2867910 h 2977177"/>
                    <a:gd name="connsiteX16" fmla="*/ 136359 w 1235632"/>
                    <a:gd name="connsiteY16" fmla="*/ 2838073 h 2977177"/>
                    <a:gd name="connsiteX17" fmla="*/ 140943 w 1235632"/>
                    <a:gd name="connsiteY17" fmla="*/ 2058572 h 2977177"/>
                    <a:gd name="connsiteX18" fmla="*/ 141372 w 1235632"/>
                    <a:gd name="connsiteY18" fmla="*/ 1897114 h 2977177"/>
                    <a:gd name="connsiteX19" fmla="*/ 168443 w 1235632"/>
                    <a:gd name="connsiteY19" fmla="*/ 1921156 h 2977177"/>
                    <a:gd name="connsiteX20" fmla="*/ 417788 w 1235632"/>
                    <a:gd name="connsiteY20" fmla="*/ 1681494 h 2977177"/>
                    <a:gd name="connsiteX21" fmla="*/ 194802 w 1235632"/>
                    <a:gd name="connsiteY21" fmla="*/ 713714 h 2977177"/>
                    <a:gd name="connsiteX22" fmla="*/ 185953 w 1235632"/>
                    <a:gd name="connsiteY22" fmla="*/ 694073 h 2977177"/>
                    <a:gd name="connsiteX23" fmla="*/ 222054 w 1235632"/>
                    <a:gd name="connsiteY23" fmla="*/ 688718 h 2977177"/>
                    <a:gd name="connsiteX24" fmla="*/ 806593 w 1235632"/>
                    <a:gd name="connsiteY24" fmla="*/ 688716 h 2977177"/>
                    <a:gd name="connsiteX25" fmla="*/ 509725 w 1235632"/>
                    <a:gd name="connsiteY25" fmla="*/ 0 h 2977177"/>
                    <a:gd name="connsiteX26" fmla="*/ 820989 w 1235632"/>
                    <a:gd name="connsiteY26" fmla="*/ 290513 h 2977177"/>
                    <a:gd name="connsiteX27" fmla="*/ 509725 w 1235632"/>
                    <a:gd name="connsiteY27" fmla="*/ 581026 h 2977177"/>
                    <a:gd name="connsiteX28" fmla="*/ 198461 w 1235632"/>
                    <a:gd name="connsiteY28" fmla="*/ 290513 h 2977177"/>
                    <a:gd name="connsiteX29" fmla="*/ 509725 w 1235632"/>
                    <a:gd name="connsiteY29" fmla="*/ 0 h 2977177"/>
                    <a:gd name="connsiteX0" fmla="*/ 0 w 1235632"/>
                    <a:gd name="connsiteY0" fmla="*/ 1154525 h 2977177"/>
                    <a:gd name="connsiteX1" fmla="*/ 44165 w 1235632"/>
                    <a:gd name="connsiteY1" fmla="*/ 1723415 h 2977177"/>
                    <a:gd name="connsiteX2" fmla="*/ 20615 w 1235632"/>
                    <a:gd name="connsiteY2" fmla="*/ 1769879 h 2977177"/>
                    <a:gd name="connsiteX3" fmla="*/ 1465 w 1235632"/>
                    <a:gd name="connsiteY3" fmla="*/ 1784427 h 2977177"/>
                    <a:gd name="connsiteX4" fmla="*/ 0 w 1235632"/>
                    <a:gd name="connsiteY4" fmla="*/ 1154525 h 2977177"/>
                    <a:gd name="connsiteX5" fmla="*/ 806593 w 1235632"/>
                    <a:gd name="connsiteY5" fmla="*/ 688716 h 2977177"/>
                    <a:gd name="connsiteX6" fmla="*/ 1043598 w 1235632"/>
                    <a:gd name="connsiteY6" fmla="*/ 834865 h 2977177"/>
                    <a:gd name="connsiteX7" fmla="*/ 1231720 w 1235632"/>
                    <a:gd name="connsiteY7" fmla="*/ 1651333 h 2977177"/>
                    <a:gd name="connsiteX8" fmla="*/ 977438 w 1235632"/>
                    <a:gd name="connsiteY8" fmla="*/ 1692471 h 2977177"/>
                    <a:gd name="connsiteX9" fmla="*/ 879253 w 1235632"/>
                    <a:gd name="connsiteY9" fmla="*/ 1206755 h 2977177"/>
                    <a:gd name="connsiteX10" fmla="*/ 882415 w 1235632"/>
                    <a:gd name="connsiteY10" fmla="*/ 2847171 h 2977177"/>
                    <a:gd name="connsiteX11" fmla="*/ 558651 w 1235632"/>
                    <a:gd name="connsiteY11" fmla="*/ 2867910 h 2977177"/>
                    <a:gd name="connsiteX12" fmla="*/ 558647 w 1235632"/>
                    <a:gd name="connsiteY12" fmla="*/ 1862889 h 2977177"/>
                    <a:gd name="connsiteX13" fmla="*/ 450949 w 1235632"/>
                    <a:gd name="connsiteY13" fmla="*/ 1862889 h 2977177"/>
                    <a:gd name="connsiteX14" fmla="*/ 450945 w 1235632"/>
                    <a:gd name="connsiteY14" fmla="*/ 2867910 h 2977177"/>
                    <a:gd name="connsiteX15" fmla="*/ 136359 w 1235632"/>
                    <a:gd name="connsiteY15" fmla="*/ 2838073 h 2977177"/>
                    <a:gd name="connsiteX16" fmla="*/ 140943 w 1235632"/>
                    <a:gd name="connsiteY16" fmla="*/ 2058572 h 2977177"/>
                    <a:gd name="connsiteX17" fmla="*/ 141372 w 1235632"/>
                    <a:gd name="connsiteY17" fmla="*/ 1897114 h 2977177"/>
                    <a:gd name="connsiteX18" fmla="*/ 168443 w 1235632"/>
                    <a:gd name="connsiteY18" fmla="*/ 1921156 h 2977177"/>
                    <a:gd name="connsiteX19" fmla="*/ 417788 w 1235632"/>
                    <a:gd name="connsiteY19" fmla="*/ 1681494 h 2977177"/>
                    <a:gd name="connsiteX20" fmla="*/ 194802 w 1235632"/>
                    <a:gd name="connsiteY20" fmla="*/ 713714 h 2977177"/>
                    <a:gd name="connsiteX21" fmla="*/ 185953 w 1235632"/>
                    <a:gd name="connsiteY21" fmla="*/ 694073 h 2977177"/>
                    <a:gd name="connsiteX22" fmla="*/ 222054 w 1235632"/>
                    <a:gd name="connsiteY22" fmla="*/ 688718 h 2977177"/>
                    <a:gd name="connsiteX23" fmla="*/ 806593 w 1235632"/>
                    <a:gd name="connsiteY23" fmla="*/ 688716 h 2977177"/>
                    <a:gd name="connsiteX24" fmla="*/ 509725 w 1235632"/>
                    <a:gd name="connsiteY24" fmla="*/ 0 h 2977177"/>
                    <a:gd name="connsiteX25" fmla="*/ 820989 w 1235632"/>
                    <a:gd name="connsiteY25" fmla="*/ 290513 h 2977177"/>
                    <a:gd name="connsiteX26" fmla="*/ 509725 w 1235632"/>
                    <a:gd name="connsiteY26" fmla="*/ 581026 h 2977177"/>
                    <a:gd name="connsiteX27" fmla="*/ 198461 w 1235632"/>
                    <a:gd name="connsiteY27" fmla="*/ 290513 h 2977177"/>
                    <a:gd name="connsiteX28" fmla="*/ 509725 w 1235632"/>
                    <a:gd name="connsiteY28" fmla="*/ 0 h 2977177"/>
                    <a:gd name="connsiteX0" fmla="*/ 0 w 1235632"/>
                    <a:gd name="connsiteY0" fmla="*/ 1154525 h 2977177"/>
                    <a:gd name="connsiteX1" fmla="*/ 44165 w 1235632"/>
                    <a:gd name="connsiteY1" fmla="*/ 1723415 h 2977177"/>
                    <a:gd name="connsiteX2" fmla="*/ 20615 w 1235632"/>
                    <a:gd name="connsiteY2" fmla="*/ 1769879 h 2977177"/>
                    <a:gd name="connsiteX3" fmla="*/ 0 w 1235632"/>
                    <a:gd name="connsiteY3" fmla="*/ 1154525 h 2977177"/>
                    <a:gd name="connsiteX4" fmla="*/ 806593 w 1235632"/>
                    <a:gd name="connsiteY4" fmla="*/ 688716 h 2977177"/>
                    <a:gd name="connsiteX5" fmla="*/ 1043598 w 1235632"/>
                    <a:gd name="connsiteY5" fmla="*/ 834865 h 2977177"/>
                    <a:gd name="connsiteX6" fmla="*/ 1231720 w 1235632"/>
                    <a:gd name="connsiteY6" fmla="*/ 1651333 h 2977177"/>
                    <a:gd name="connsiteX7" fmla="*/ 977438 w 1235632"/>
                    <a:gd name="connsiteY7" fmla="*/ 1692471 h 2977177"/>
                    <a:gd name="connsiteX8" fmla="*/ 879253 w 1235632"/>
                    <a:gd name="connsiteY8" fmla="*/ 1206755 h 2977177"/>
                    <a:gd name="connsiteX9" fmla="*/ 882415 w 1235632"/>
                    <a:gd name="connsiteY9" fmla="*/ 2847171 h 2977177"/>
                    <a:gd name="connsiteX10" fmla="*/ 558651 w 1235632"/>
                    <a:gd name="connsiteY10" fmla="*/ 2867910 h 2977177"/>
                    <a:gd name="connsiteX11" fmla="*/ 558647 w 1235632"/>
                    <a:gd name="connsiteY11" fmla="*/ 1862889 h 2977177"/>
                    <a:gd name="connsiteX12" fmla="*/ 450949 w 1235632"/>
                    <a:gd name="connsiteY12" fmla="*/ 1862889 h 2977177"/>
                    <a:gd name="connsiteX13" fmla="*/ 450945 w 1235632"/>
                    <a:gd name="connsiteY13" fmla="*/ 2867910 h 2977177"/>
                    <a:gd name="connsiteX14" fmla="*/ 136359 w 1235632"/>
                    <a:gd name="connsiteY14" fmla="*/ 2838073 h 2977177"/>
                    <a:gd name="connsiteX15" fmla="*/ 140943 w 1235632"/>
                    <a:gd name="connsiteY15" fmla="*/ 2058572 h 2977177"/>
                    <a:gd name="connsiteX16" fmla="*/ 141372 w 1235632"/>
                    <a:gd name="connsiteY16" fmla="*/ 1897114 h 2977177"/>
                    <a:gd name="connsiteX17" fmla="*/ 168443 w 1235632"/>
                    <a:gd name="connsiteY17" fmla="*/ 1921156 h 2977177"/>
                    <a:gd name="connsiteX18" fmla="*/ 417788 w 1235632"/>
                    <a:gd name="connsiteY18" fmla="*/ 1681494 h 2977177"/>
                    <a:gd name="connsiteX19" fmla="*/ 194802 w 1235632"/>
                    <a:gd name="connsiteY19" fmla="*/ 713714 h 2977177"/>
                    <a:gd name="connsiteX20" fmla="*/ 185953 w 1235632"/>
                    <a:gd name="connsiteY20" fmla="*/ 694073 h 2977177"/>
                    <a:gd name="connsiteX21" fmla="*/ 222054 w 1235632"/>
                    <a:gd name="connsiteY21" fmla="*/ 688718 h 2977177"/>
                    <a:gd name="connsiteX22" fmla="*/ 806593 w 1235632"/>
                    <a:gd name="connsiteY22" fmla="*/ 688716 h 2977177"/>
                    <a:gd name="connsiteX23" fmla="*/ 509725 w 1235632"/>
                    <a:gd name="connsiteY23" fmla="*/ 0 h 2977177"/>
                    <a:gd name="connsiteX24" fmla="*/ 820989 w 1235632"/>
                    <a:gd name="connsiteY24" fmla="*/ 290513 h 2977177"/>
                    <a:gd name="connsiteX25" fmla="*/ 509725 w 1235632"/>
                    <a:gd name="connsiteY25" fmla="*/ 581026 h 2977177"/>
                    <a:gd name="connsiteX26" fmla="*/ 198461 w 1235632"/>
                    <a:gd name="connsiteY26" fmla="*/ 290513 h 2977177"/>
                    <a:gd name="connsiteX27" fmla="*/ 509725 w 1235632"/>
                    <a:gd name="connsiteY27" fmla="*/ 0 h 2977177"/>
                    <a:gd name="connsiteX0" fmla="*/ 0 w 1235632"/>
                    <a:gd name="connsiteY0" fmla="*/ 1154525 h 2977177"/>
                    <a:gd name="connsiteX1" fmla="*/ 44165 w 1235632"/>
                    <a:gd name="connsiteY1" fmla="*/ 1723415 h 2977177"/>
                    <a:gd name="connsiteX2" fmla="*/ 0 w 1235632"/>
                    <a:gd name="connsiteY2" fmla="*/ 1154525 h 2977177"/>
                    <a:gd name="connsiteX3" fmla="*/ 806593 w 1235632"/>
                    <a:gd name="connsiteY3" fmla="*/ 688716 h 2977177"/>
                    <a:gd name="connsiteX4" fmla="*/ 1043598 w 1235632"/>
                    <a:gd name="connsiteY4" fmla="*/ 834865 h 2977177"/>
                    <a:gd name="connsiteX5" fmla="*/ 1231720 w 1235632"/>
                    <a:gd name="connsiteY5" fmla="*/ 1651333 h 2977177"/>
                    <a:gd name="connsiteX6" fmla="*/ 977438 w 1235632"/>
                    <a:gd name="connsiteY6" fmla="*/ 1692471 h 2977177"/>
                    <a:gd name="connsiteX7" fmla="*/ 879253 w 1235632"/>
                    <a:gd name="connsiteY7" fmla="*/ 1206755 h 2977177"/>
                    <a:gd name="connsiteX8" fmla="*/ 882415 w 1235632"/>
                    <a:gd name="connsiteY8" fmla="*/ 2847171 h 2977177"/>
                    <a:gd name="connsiteX9" fmla="*/ 558651 w 1235632"/>
                    <a:gd name="connsiteY9" fmla="*/ 2867910 h 2977177"/>
                    <a:gd name="connsiteX10" fmla="*/ 558647 w 1235632"/>
                    <a:gd name="connsiteY10" fmla="*/ 1862889 h 2977177"/>
                    <a:gd name="connsiteX11" fmla="*/ 450949 w 1235632"/>
                    <a:gd name="connsiteY11" fmla="*/ 1862889 h 2977177"/>
                    <a:gd name="connsiteX12" fmla="*/ 450945 w 1235632"/>
                    <a:gd name="connsiteY12" fmla="*/ 2867910 h 2977177"/>
                    <a:gd name="connsiteX13" fmla="*/ 136359 w 1235632"/>
                    <a:gd name="connsiteY13" fmla="*/ 2838073 h 2977177"/>
                    <a:gd name="connsiteX14" fmla="*/ 140943 w 1235632"/>
                    <a:gd name="connsiteY14" fmla="*/ 2058572 h 2977177"/>
                    <a:gd name="connsiteX15" fmla="*/ 141372 w 1235632"/>
                    <a:gd name="connsiteY15" fmla="*/ 1897114 h 2977177"/>
                    <a:gd name="connsiteX16" fmla="*/ 168443 w 1235632"/>
                    <a:gd name="connsiteY16" fmla="*/ 1921156 h 2977177"/>
                    <a:gd name="connsiteX17" fmla="*/ 417788 w 1235632"/>
                    <a:gd name="connsiteY17" fmla="*/ 1681494 h 2977177"/>
                    <a:gd name="connsiteX18" fmla="*/ 194802 w 1235632"/>
                    <a:gd name="connsiteY18" fmla="*/ 713714 h 2977177"/>
                    <a:gd name="connsiteX19" fmla="*/ 185953 w 1235632"/>
                    <a:gd name="connsiteY19" fmla="*/ 694073 h 2977177"/>
                    <a:gd name="connsiteX20" fmla="*/ 222054 w 1235632"/>
                    <a:gd name="connsiteY20" fmla="*/ 688718 h 2977177"/>
                    <a:gd name="connsiteX21" fmla="*/ 806593 w 1235632"/>
                    <a:gd name="connsiteY21" fmla="*/ 688716 h 2977177"/>
                    <a:gd name="connsiteX22" fmla="*/ 509725 w 1235632"/>
                    <a:gd name="connsiteY22" fmla="*/ 0 h 2977177"/>
                    <a:gd name="connsiteX23" fmla="*/ 820989 w 1235632"/>
                    <a:gd name="connsiteY23" fmla="*/ 290513 h 2977177"/>
                    <a:gd name="connsiteX24" fmla="*/ 509725 w 1235632"/>
                    <a:gd name="connsiteY24" fmla="*/ 581026 h 2977177"/>
                    <a:gd name="connsiteX25" fmla="*/ 198461 w 1235632"/>
                    <a:gd name="connsiteY25" fmla="*/ 290513 h 2977177"/>
                    <a:gd name="connsiteX26" fmla="*/ 509725 w 1235632"/>
                    <a:gd name="connsiteY26"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58443 w 1099273"/>
                    <a:gd name="connsiteY15" fmla="*/ 713714 h 2977177"/>
                    <a:gd name="connsiteX16" fmla="*/ 49594 w 1099273"/>
                    <a:gd name="connsiteY16" fmla="*/ 694073 h 2977177"/>
                    <a:gd name="connsiteX17" fmla="*/ 85695 w 1099273"/>
                    <a:gd name="connsiteY17" fmla="*/ 688718 h 2977177"/>
                    <a:gd name="connsiteX18" fmla="*/ 670234 w 1099273"/>
                    <a:gd name="connsiteY18" fmla="*/ 688716 h 2977177"/>
                    <a:gd name="connsiteX19" fmla="*/ 373366 w 1099273"/>
                    <a:gd name="connsiteY19" fmla="*/ 0 h 2977177"/>
                    <a:gd name="connsiteX20" fmla="*/ 684630 w 1099273"/>
                    <a:gd name="connsiteY20" fmla="*/ 290513 h 2977177"/>
                    <a:gd name="connsiteX21" fmla="*/ 373366 w 1099273"/>
                    <a:gd name="connsiteY21" fmla="*/ 581026 h 2977177"/>
                    <a:gd name="connsiteX22" fmla="*/ 62102 w 1099273"/>
                    <a:gd name="connsiteY22" fmla="*/ 290513 h 2977177"/>
                    <a:gd name="connsiteX23" fmla="*/ 373366 w 1099273"/>
                    <a:gd name="connsiteY23"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58443 w 1099273"/>
                    <a:gd name="connsiteY15" fmla="*/ 713714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49432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 name="connsiteX0" fmla="*/ 670234 w 1099273"/>
                    <a:gd name="connsiteY0" fmla="*/ 688716 h 2977177"/>
                    <a:gd name="connsiteX1" fmla="*/ 907239 w 1099273"/>
                    <a:gd name="connsiteY1" fmla="*/ 834865 h 2977177"/>
                    <a:gd name="connsiteX2" fmla="*/ 1095361 w 1099273"/>
                    <a:gd name="connsiteY2" fmla="*/ 1651333 h 2977177"/>
                    <a:gd name="connsiteX3" fmla="*/ 841079 w 1099273"/>
                    <a:gd name="connsiteY3" fmla="*/ 1692471 h 2977177"/>
                    <a:gd name="connsiteX4" fmla="*/ 742894 w 1099273"/>
                    <a:gd name="connsiteY4" fmla="*/ 1206755 h 2977177"/>
                    <a:gd name="connsiteX5" fmla="*/ 746056 w 1099273"/>
                    <a:gd name="connsiteY5" fmla="*/ 2847171 h 2977177"/>
                    <a:gd name="connsiteX6" fmla="*/ 422292 w 1099273"/>
                    <a:gd name="connsiteY6" fmla="*/ 2867910 h 2977177"/>
                    <a:gd name="connsiteX7" fmla="*/ 422288 w 1099273"/>
                    <a:gd name="connsiteY7" fmla="*/ 1862889 h 2977177"/>
                    <a:gd name="connsiteX8" fmla="*/ 314590 w 1099273"/>
                    <a:gd name="connsiteY8" fmla="*/ 1862889 h 2977177"/>
                    <a:gd name="connsiteX9" fmla="*/ 314586 w 1099273"/>
                    <a:gd name="connsiteY9" fmla="*/ 2867910 h 2977177"/>
                    <a:gd name="connsiteX10" fmla="*/ 0 w 1099273"/>
                    <a:gd name="connsiteY10" fmla="*/ 2838073 h 2977177"/>
                    <a:gd name="connsiteX11" fmla="*/ 4584 w 1099273"/>
                    <a:gd name="connsiteY11" fmla="*/ 2058572 h 2977177"/>
                    <a:gd name="connsiteX12" fmla="*/ 5013 w 1099273"/>
                    <a:gd name="connsiteY12" fmla="*/ 1897114 h 2977177"/>
                    <a:gd name="connsiteX13" fmla="*/ 32084 w 1099273"/>
                    <a:gd name="connsiteY13" fmla="*/ 1921156 h 2977177"/>
                    <a:gd name="connsiteX14" fmla="*/ 281429 w 1099273"/>
                    <a:gd name="connsiteY14" fmla="*/ 1681494 h 2977177"/>
                    <a:gd name="connsiteX15" fmla="*/ 65587 w 1099273"/>
                    <a:gd name="connsiteY15" fmla="*/ 754195 h 2977177"/>
                    <a:gd name="connsiteX16" fmla="*/ 85695 w 1099273"/>
                    <a:gd name="connsiteY16" fmla="*/ 688718 h 2977177"/>
                    <a:gd name="connsiteX17" fmla="*/ 670234 w 1099273"/>
                    <a:gd name="connsiteY17" fmla="*/ 688716 h 2977177"/>
                    <a:gd name="connsiteX18" fmla="*/ 373366 w 1099273"/>
                    <a:gd name="connsiteY18" fmla="*/ 0 h 2977177"/>
                    <a:gd name="connsiteX19" fmla="*/ 684630 w 1099273"/>
                    <a:gd name="connsiteY19" fmla="*/ 290513 h 2977177"/>
                    <a:gd name="connsiteX20" fmla="*/ 373366 w 1099273"/>
                    <a:gd name="connsiteY20" fmla="*/ 581026 h 2977177"/>
                    <a:gd name="connsiteX21" fmla="*/ 62102 w 1099273"/>
                    <a:gd name="connsiteY21" fmla="*/ 290513 h 2977177"/>
                    <a:gd name="connsiteX22" fmla="*/ 373366 w 1099273"/>
                    <a:gd name="connsiteY22" fmla="*/ 0 h 297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9273" h="2977177">
                      <a:moveTo>
                        <a:pt x="670234" y="688716"/>
                      </a:moveTo>
                      <a:cubicBezTo>
                        <a:pt x="758726" y="686610"/>
                        <a:pt x="888276" y="764280"/>
                        <a:pt x="907239" y="834865"/>
                      </a:cubicBezTo>
                      <a:lnTo>
                        <a:pt x="1095361" y="1651333"/>
                      </a:lnTo>
                      <a:cubicBezTo>
                        <a:pt x="1132840" y="1845956"/>
                        <a:pt x="889949" y="1908871"/>
                        <a:pt x="841079" y="1692471"/>
                      </a:cubicBezTo>
                      <a:lnTo>
                        <a:pt x="742894" y="1206755"/>
                      </a:lnTo>
                      <a:cubicBezTo>
                        <a:pt x="745002" y="1740660"/>
                        <a:pt x="743948" y="2313269"/>
                        <a:pt x="746056" y="2847171"/>
                      </a:cubicBezTo>
                      <a:cubicBezTo>
                        <a:pt x="743228" y="3028685"/>
                        <a:pt x="430686" y="3005422"/>
                        <a:pt x="422292" y="2867910"/>
                      </a:cubicBezTo>
                      <a:cubicBezTo>
                        <a:pt x="420185" y="2538170"/>
                        <a:pt x="421237" y="2195791"/>
                        <a:pt x="422288" y="1862889"/>
                      </a:cubicBezTo>
                      <a:cubicBezTo>
                        <a:pt x="412192" y="1776875"/>
                        <a:pt x="320384" y="1785477"/>
                        <a:pt x="314590" y="1862889"/>
                      </a:cubicBezTo>
                      <a:cubicBezTo>
                        <a:pt x="315640" y="2195791"/>
                        <a:pt x="316693" y="2538170"/>
                        <a:pt x="314586" y="2867910"/>
                      </a:cubicBezTo>
                      <a:cubicBezTo>
                        <a:pt x="315290" y="2987053"/>
                        <a:pt x="1174" y="3025125"/>
                        <a:pt x="0" y="2838073"/>
                      </a:cubicBezTo>
                      <a:cubicBezTo>
                        <a:pt x="2185" y="2712230"/>
                        <a:pt x="3613" y="2386636"/>
                        <a:pt x="4584" y="2058572"/>
                      </a:cubicBezTo>
                      <a:lnTo>
                        <a:pt x="5013" y="1897114"/>
                      </a:lnTo>
                      <a:lnTo>
                        <a:pt x="32084" y="1921156"/>
                      </a:lnTo>
                      <a:cubicBezTo>
                        <a:pt x="143985" y="1978292"/>
                        <a:pt x="314747" y="1854513"/>
                        <a:pt x="281429" y="1681494"/>
                      </a:cubicBezTo>
                      <a:lnTo>
                        <a:pt x="65587" y="754195"/>
                      </a:lnTo>
                      <a:cubicBezTo>
                        <a:pt x="58003" y="718082"/>
                        <a:pt x="57560" y="691494"/>
                        <a:pt x="85695" y="688718"/>
                      </a:cubicBezTo>
                      <a:lnTo>
                        <a:pt x="670234" y="688716"/>
                      </a:lnTo>
                      <a:close/>
                      <a:moveTo>
                        <a:pt x="373366" y="0"/>
                      </a:moveTo>
                      <a:cubicBezTo>
                        <a:pt x="545272" y="0"/>
                        <a:pt x="684630" y="130067"/>
                        <a:pt x="684630" y="290513"/>
                      </a:cubicBezTo>
                      <a:cubicBezTo>
                        <a:pt x="684630" y="450959"/>
                        <a:pt x="545272" y="581026"/>
                        <a:pt x="373366" y="581026"/>
                      </a:cubicBezTo>
                      <a:cubicBezTo>
                        <a:pt x="201460" y="581026"/>
                        <a:pt x="62102" y="450959"/>
                        <a:pt x="62102" y="290513"/>
                      </a:cubicBezTo>
                      <a:cubicBezTo>
                        <a:pt x="62102" y="130067"/>
                        <a:pt x="201460" y="0"/>
                        <a:pt x="37336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sp>
              <p:nvSpPr>
                <p:cNvPr id="166" name="Oval 165"/>
                <p:cNvSpPr/>
                <p:nvPr/>
              </p:nvSpPr>
              <p:spPr>
                <a:xfrm>
                  <a:off x="4921009" y="4606115"/>
                  <a:ext cx="36926" cy="369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sp>
              <p:nvSpPr>
                <p:cNvPr id="167" name="Oval 166"/>
                <p:cNvSpPr/>
                <p:nvPr/>
              </p:nvSpPr>
              <p:spPr>
                <a:xfrm>
                  <a:off x="4893903" y="4647179"/>
                  <a:ext cx="36926" cy="369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sp>
              <p:nvSpPr>
                <p:cNvPr id="168" name="Oval 167"/>
                <p:cNvSpPr/>
                <p:nvPr/>
              </p:nvSpPr>
              <p:spPr>
                <a:xfrm>
                  <a:off x="4949807" y="4647663"/>
                  <a:ext cx="36926" cy="369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sp>
              <p:nvSpPr>
                <p:cNvPr id="169" name="Oval 168"/>
                <p:cNvSpPr/>
                <p:nvPr/>
              </p:nvSpPr>
              <p:spPr>
                <a:xfrm>
                  <a:off x="4975938" y="4606599"/>
                  <a:ext cx="36926" cy="369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sp>
              <p:nvSpPr>
                <p:cNvPr id="170" name="Oval 169"/>
                <p:cNvSpPr/>
                <p:nvPr/>
              </p:nvSpPr>
              <p:spPr>
                <a:xfrm>
                  <a:off x="5006623" y="4647179"/>
                  <a:ext cx="36926" cy="369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prstClr val="white"/>
                    </a:solidFill>
                    <a:latin typeface="Arial" panose="020B0604020202020204" pitchFamily="34" charset="0"/>
                    <a:cs typeface="Arial" panose="020B0604020202020204" pitchFamily="34" charset="0"/>
                  </a:endParaRPr>
                </a:p>
              </p:txBody>
            </p:sp>
          </p:grpSp>
          <p:grpSp>
            <p:nvGrpSpPr>
              <p:cNvPr id="135" name="Group 134"/>
              <p:cNvGrpSpPr/>
              <p:nvPr/>
            </p:nvGrpSpPr>
            <p:grpSpPr>
              <a:xfrm>
                <a:off x="3132704" y="1509741"/>
                <a:ext cx="646867" cy="457926"/>
                <a:chOff x="4003268" y="2672912"/>
                <a:chExt cx="340132" cy="240784"/>
              </a:xfrm>
            </p:grpSpPr>
            <p:grpSp>
              <p:nvGrpSpPr>
                <p:cNvPr id="149" name="Group 148"/>
                <p:cNvGrpSpPr/>
                <p:nvPr/>
              </p:nvGrpSpPr>
              <p:grpSpPr>
                <a:xfrm>
                  <a:off x="4091494" y="2700972"/>
                  <a:ext cx="162889" cy="207885"/>
                  <a:chOff x="3294707" y="2240593"/>
                  <a:chExt cx="2529440" cy="3228170"/>
                </a:xfrm>
                <a:solidFill>
                  <a:schemeClr val="bg1"/>
                </a:solidFill>
              </p:grpSpPr>
              <p:grpSp>
                <p:nvGrpSpPr>
                  <p:cNvPr id="156" name="Group 155"/>
                  <p:cNvGrpSpPr/>
                  <p:nvPr/>
                </p:nvGrpSpPr>
                <p:grpSpPr>
                  <a:xfrm>
                    <a:off x="3294707" y="2240593"/>
                    <a:ext cx="2529440" cy="3228170"/>
                    <a:chOff x="3294707" y="2240593"/>
                    <a:chExt cx="2529440" cy="3228170"/>
                  </a:xfrm>
                  <a:grpFill/>
                </p:grpSpPr>
                <p:sp>
                  <p:nvSpPr>
                    <p:cNvPr id="160" name="Freeform 159"/>
                    <p:cNvSpPr/>
                    <p:nvPr/>
                  </p:nvSpPr>
                  <p:spPr>
                    <a:xfrm>
                      <a:off x="3294707" y="2240593"/>
                      <a:ext cx="2529440" cy="2557166"/>
                    </a:xfrm>
                    <a:custGeom>
                      <a:avLst/>
                      <a:gdLst>
                        <a:gd name="connsiteX0" fmla="*/ 1264720 w 2529440"/>
                        <a:gd name="connsiteY0" fmla="*/ 223631 h 2557166"/>
                        <a:gd name="connsiteX1" fmla="*/ 221206 w 2529440"/>
                        <a:gd name="connsiteY1" fmla="*/ 1278583 h 2557166"/>
                        <a:gd name="connsiteX2" fmla="*/ 1264720 w 2529440"/>
                        <a:gd name="connsiteY2" fmla="*/ 2333535 h 2557166"/>
                        <a:gd name="connsiteX3" fmla="*/ 2308234 w 2529440"/>
                        <a:gd name="connsiteY3" fmla="*/ 1278583 h 2557166"/>
                        <a:gd name="connsiteX4" fmla="*/ 1264720 w 2529440"/>
                        <a:gd name="connsiteY4" fmla="*/ 223631 h 2557166"/>
                        <a:gd name="connsiteX5" fmla="*/ 1264720 w 2529440"/>
                        <a:gd name="connsiteY5" fmla="*/ 0 h 2557166"/>
                        <a:gd name="connsiteX6" fmla="*/ 2529440 w 2529440"/>
                        <a:gd name="connsiteY6" fmla="*/ 1278583 h 2557166"/>
                        <a:gd name="connsiteX7" fmla="*/ 1264720 w 2529440"/>
                        <a:gd name="connsiteY7" fmla="*/ 2557166 h 2557166"/>
                        <a:gd name="connsiteX8" fmla="*/ 0 w 2529440"/>
                        <a:gd name="connsiteY8" fmla="*/ 1278583 h 2557166"/>
                        <a:gd name="connsiteX9" fmla="*/ 1264720 w 2529440"/>
                        <a:gd name="connsiteY9" fmla="*/ 0 h 255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9440" h="2557166">
                          <a:moveTo>
                            <a:pt x="1264720" y="223631"/>
                          </a:moveTo>
                          <a:cubicBezTo>
                            <a:pt x="688403" y="223631"/>
                            <a:pt x="221206" y="695949"/>
                            <a:pt x="221206" y="1278583"/>
                          </a:cubicBezTo>
                          <a:cubicBezTo>
                            <a:pt x="221206" y="1861217"/>
                            <a:pt x="688403" y="2333535"/>
                            <a:pt x="1264720" y="2333535"/>
                          </a:cubicBezTo>
                          <a:cubicBezTo>
                            <a:pt x="1841037" y="2333535"/>
                            <a:pt x="2308234" y="1861217"/>
                            <a:pt x="2308234" y="1278583"/>
                          </a:cubicBezTo>
                          <a:cubicBezTo>
                            <a:pt x="2308234" y="695949"/>
                            <a:pt x="1841037" y="223631"/>
                            <a:pt x="1264720" y="223631"/>
                          </a:cubicBezTo>
                          <a:close/>
                          <a:moveTo>
                            <a:pt x="1264720" y="0"/>
                          </a:moveTo>
                          <a:cubicBezTo>
                            <a:pt x="1963206" y="0"/>
                            <a:pt x="2529440" y="572441"/>
                            <a:pt x="2529440" y="1278583"/>
                          </a:cubicBezTo>
                          <a:cubicBezTo>
                            <a:pt x="2529440" y="1984725"/>
                            <a:pt x="1963206" y="2557166"/>
                            <a:pt x="1264720" y="2557166"/>
                          </a:cubicBezTo>
                          <a:cubicBezTo>
                            <a:pt x="566234" y="2557166"/>
                            <a:pt x="0" y="1984725"/>
                            <a:pt x="0" y="1278583"/>
                          </a:cubicBezTo>
                          <a:cubicBezTo>
                            <a:pt x="0" y="572441"/>
                            <a:pt x="566234" y="0"/>
                            <a:pt x="126472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61" name="Rounded Rectangle 160"/>
                    <p:cNvSpPr/>
                    <p:nvPr/>
                  </p:nvSpPr>
                  <p:spPr>
                    <a:xfrm rot="19913279">
                      <a:off x="5019199" y="4469549"/>
                      <a:ext cx="557460" cy="999215"/>
                    </a:xfrm>
                    <a:prstGeom prst="roundRect">
                      <a:avLst>
                        <a:gd name="adj" fmla="val 1047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grpSp>
              <p:grpSp>
                <p:nvGrpSpPr>
                  <p:cNvPr id="157" name="Group 156"/>
                  <p:cNvGrpSpPr/>
                  <p:nvPr/>
                </p:nvGrpSpPr>
                <p:grpSpPr>
                  <a:xfrm>
                    <a:off x="4079538" y="2736613"/>
                    <a:ext cx="959778" cy="1565126"/>
                    <a:chOff x="7853412" y="4980549"/>
                    <a:chExt cx="626269" cy="881659"/>
                  </a:xfrm>
                  <a:grpFill/>
                </p:grpSpPr>
                <p:sp>
                  <p:nvSpPr>
                    <p:cNvPr id="158" name="Freeform 157"/>
                    <p:cNvSpPr/>
                    <p:nvPr/>
                  </p:nvSpPr>
                  <p:spPr>
                    <a:xfrm>
                      <a:off x="7853412" y="4980549"/>
                      <a:ext cx="626269" cy="656630"/>
                    </a:xfrm>
                    <a:custGeom>
                      <a:avLst/>
                      <a:gdLst/>
                      <a:ahLst/>
                      <a:cxnLst/>
                      <a:rect l="l" t="t" r="r" b="b"/>
                      <a:pathLst>
                        <a:path w="626269" h="656630">
                          <a:moveTo>
                            <a:pt x="311944" y="0"/>
                          </a:moveTo>
                          <a:cubicBezTo>
                            <a:pt x="407988" y="0"/>
                            <a:pt x="484386" y="25103"/>
                            <a:pt x="541139" y="75307"/>
                          </a:cubicBezTo>
                          <a:cubicBezTo>
                            <a:pt x="597892" y="125512"/>
                            <a:pt x="626269" y="183952"/>
                            <a:pt x="626269" y="250627"/>
                          </a:cubicBezTo>
                          <a:cubicBezTo>
                            <a:pt x="626269" y="287536"/>
                            <a:pt x="615851" y="322461"/>
                            <a:pt x="595015" y="355402"/>
                          </a:cubicBezTo>
                          <a:cubicBezTo>
                            <a:pt x="574179" y="388343"/>
                            <a:pt x="529630" y="433189"/>
                            <a:pt x="461368" y="489943"/>
                          </a:cubicBezTo>
                          <a:cubicBezTo>
                            <a:pt x="426046" y="519311"/>
                            <a:pt x="404118" y="542925"/>
                            <a:pt x="395585" y="560785"/>
                          </a:cubicBezTo>
                          <a:cubicBezTo>
                            <a:pt x="387053" y="578644"/>
                            <a:pt x="383183" y="610593"/>
                            <a:pt x="383977" y="656630"/>
                          </a:cubicBezTo>
                          <a:lnTo>
                            <a:pt x="232172" y="656630"/>
                          </a:lnTo>
                          <a:cubicBezTo>
                            <a:pt x="231775" y="634802"/>
                            <a:pt x="231577" y="621507"/>
                            <a:pt x="231577" y="616744"/>
                          </a:cubicBezTo>
                          <a:cubicBezTo>
                            <a:pt x="231577" y="567532"/>
                            <a:pt x="239713" y="527050"/>
                            <a:pt x="255985" y="495300"/>
                          </a:cubicBezTo>
                          <a:cubicBezTo>
                            <a:pt x="272257" y="463550"/>
                            <a:pt x="304800" y="427832"/>
                            <a:pt x="353616" y="388144"/>
                          </a:cubicBezTo>
                          <a:cubicBezTo>
                            <a:pt x="402432" y="348457"/>
                            <a:pt x="431602" y="322461"/>
                            <a:pt x="441127" y="310158"/>
                          </a:cubicBezTo>
                          <a:cubicBezTo>
                            <a:pt x="455811" y="290711"/>
                            <a:pt x="463153" y="269280"/>
                            <a:pt x="463153" y="245864"/>
                          </a:cubicBezTo>
                          <a:cubicBezTo>
                            <a:pt x="463153" y="213321"/>
                            <a:pt x="450156" y="185440"/>
                            <a:pt x="424160" y="162223"/>
                          </a:cubicBezTo>
                          <a:cubicBezTo>
                            <a:pt x="398165" y="139006"/>
                            <a:pt x="363141" y="127397"/>
                            <a:pt x="319088" y="127397"/>
                          </a:cubicBezTo>
                          <a:cubicBezTo>
                            <a:pt x="276622" y="127397"/>
                            <a:pt x="241102" y="139502"/>
                            <a:pt x="212527" y="163711"/>
                          </a:cubicBezTo>
                          <a:cubicBezTo>
                            <a:pt x="183952" y="187921"/>
                            <a:pt x="164307" y="224830"/>
                            <a:pt x="153591" y="274439"/>
                          </a:cubicBezTo>
                          <a:lnTo>
                            <a:pt x="0" y="255389"/>
                          </a:lnTo>
                          <a:cubicBezTo>
                            <a:pt x="4366" y="184349"/>
                            <a:pt x="34628" y="124024"/>
                            <a:pt x="90786" y="74414"/>
                          </a:cubicBezTo>
                          <a:cubicBezTo>
                            <a:pt x="146943" y="24805"/>
                            <a:pt x="220663" y="0"/>
                            <a:pt x="311944"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59" name="Freeform 158"/>
                    <p:cNvSpPr/>
                    <p:nvPr/>
                  </p:nvSpPr>
                  <p:spPr>
                    <a:xfrm>
                      <a:off x="8085584" y="5694925"/>
                      <a:ext cx="167283" cy="167283"/>
                    </a:xfrm>
                    <a:custGeom>
                      <a:avLst/>
                      <a:gdLst/>
                      <a:ahLst/>
                      <a:cxnLst/>
                      <a:rect l="l" t="t" r="r" b="b"/>
                      <a:pathLst>
                        <a:path w="167283" h="167283">
                          <a:moveTo>
                            <a:pt x="0" y="0"/>
                          </a:moveTo>
                          <a:lnTo>
                            <a:pt x="167283" y="0"/>
                          </a:lnTo>
                          <a:lnTo>
                            <a:pt x="167283" y="167283"/>
                          </a:lnTo>
                          <a:lnTo>
                            <a:pt x="0" y="167283"/>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grpSp>
            </p:grpSp>
            <p:grpSp>
              <p:nvGrpSpPr>
                <p:cNvPr id="150" name="Group 149"/>
                <p:cNvGrpSpPr/>
                <p:nvPr/>
              </p:nvGrpSpPr>
              <p:grpSpPr>
                <a:xfrm>
                  <a:off x="4003268" y="2672912"/>
                  <a:ext cx="71335" cy="240607"/>
                  <a:chOff x="-387722" y="630094"/>
                  <a:chExt cx="844674" cy="2848996"/>
                </a:xfrm>
                <a:solidFill>
                  <a:schemeClr val="bg1"/>
                </a:solidFill>
              </p:grpSpPr>
              <p:sp>
                <p:nvSpPr>
                  <p:cNvPr id="154" name="Oval 153"/>
                  <p:cNvSpPr/>
                  <p:nvPr/>
                </p:nvSpPr>
                <p:spPr>
                  <a:xfrm>
                    <a:off x="-263535" y="630094"/>
                    <a:ext cx="588278" cy="58827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55" name="Freeform 154"/>
                  <p:cNvSpPr/>
                  <p:nvPr/>
                </p:nvSpPr>
                <p:spPr>
                  <a:xfrm flipH="1">
                    <a:off x="-387722" y="1295037"/>
                    <a:ext cx="844674" cy="2184053"/>
                  </a:xfrm>
                  <a:custGeom>
                    <a:avLst/>
                    <a:gdLst>
                      <a:gd name="connsiteX0" fmla="*/ 718686 w 932127"/>
                      <a:gd name="connsiteY0" fmla="*/ 13 h 2410181"/>
                      <a:gd name="connsiteX1" fmla="*/ 675845 w 932127"/>
                      <a:gd name="connsiteY1" fmla="*/ 4123 h 2410181"/>
                      <a:gd name="connsiteX2" fmla="*/ 540924 w 932127"/>
                      <a:gd name="connsiteY2" fmla="*/ 324621 h 2410181"/>
                      <a:gd name="connsiteX3" fmla="*/ 518857 w 932127"/>
                      <a:gd name="connsiteY3" fmla="*/ 379639 h 2410181"/>
                      <a:gd name="connsiteX4" fmla="*/ 518857 w 932127"/>
                      <a:gd name="connsiteY4" fmla="*/ 12779 h 2410181"/>
                      <a:gd name="connsiteX5" fmla="*/ 510694 w 932127"/>
                      <a:gd name="connsiteY5" fmla="*/ 4616 h 2410181"/>
                      <a:gd name="connsiteX6" fmla="*/ 430656 w 932127"/>
                      <a:gd name="connsiteY6" fmla="*/ 4616 h 2410181"/>
                      <a:gd name="connsiteX7" fmla="*/ 422493 w 932127"/>
                      <a:gd name="connsiteY7" fmla="*/ 12779 h 2410181"/>
                      <a:gd name="connsiteX8" fmla="*/ 422493 w 932127"/>
                      <a:gd name="connsiteY8" fmla="*/ 401424 h 2410181"/>
                      <a:gd name="connsiteX9" fmla="*/ 420944 w 932127"/>
                      <a:gd name="connsiteY9" fmla="*/ 398770 h 2410181"/>
                      <a:gd name="connsiteX10" fmla="*/ 256283 w 932127"/>
                      <a:gd name="connsiteY10" fmla="*/ 4123 h 2410181"/>
                      <a:gd name="connsiteX11" fmla="*/ 213442 w 932127"/>
                      <a:gd name="connsiteY11" fmla="*/ 13 h 2410181"/>
                      <a:gd name="connsiteX12" fmla="*/ 4472 w 932127"/>
                      <a:gd name="connsiteY12" fmla="*/ 236005 h 2410181"/>
                      <a:gd name="connsiteX13" fmla="*/ 180 w 932127"/>
                      <a:gd name="connsiteY13" fmla="*/ 1169798 h 2410181"/>
                      <a:gd name="connsiteX14" fmla="*/ 100216 w 932127"/>
                      <a:gd name="connsiteY14" fmla="*/ 1262975 h 2410181"/>
                      <a:gd name="connsiteX15" fmla="*/ 100216 w 932127"/>
                      <a:gd name="connsiteY15" fmla="*/ 2271909 h 2410181"/>
                      <a:gd name="connsiteX16" fmla="*/ 238487 w 932127"/>
                      <a:gd name="connsiteY16" fmla="*/ 2410180 h 2410181"/>
                      <a:gd name="connsiteX17" fmla="*/ 238485 w 932127"/>
                      <a:gd name="connsiteY17" fmla="*/ 2410181 h 2410181"/>
                      <a:gd name="connsiteX18" fmla="*/ 376756 w 932127"/>
                      <a:gd name="connsiteY18" fmla="*/ 2271911 h 2410181"/>
                      <a:gd name="connsiteX19" fmla="*/ 376757 w 932127"/>
                      <a:gd name="connsiteY19" fmla="*/ 1364666 h 2410181"/>
                      <a:gd name="connsiteX20" fmla="*/ 462777 w 932127"/>
                      <a:gd name="connsiteY20" fmla="*/ 1364666 h 2410181"/>
                      <a:gd name="connsiteX21" fmla="*/ 469351 w 932127"/>
                      <a:gd name="connsiteY21" fmla="*/ 1364666 h 2410181"/>
                      <a:gd name="connsiteX22" fmla="*/ 555371 w 932127"/>
                      <a:gd name="connsiteY22" fmla="*/ 1364666 h 2410181"/>
                      <a:gd name="connsiteX23" fmla="*/ 555372 w 932127"/>
                      <a:gd name="connsiteY23" fmla="*/ 2271911 h 2410181"/>
                      <a:gd name="connsiteX24" fmla="*/ 693643 w 932127"/>
                      <a:gd name="connsiteY24" fmla="*/ 2410181 h 2410181"/>
                      <a:gd name="connsiteX25" fmla="*/ 693641 w 932127"/>
                      <a:gd name="connsiteY25" fmla="*/ 2410180 h 2410181"/>
                      <a:gd name="connsiteX26" fmla="*/ 831912 w 932127"/>
                      <a:gd name="connsiteY26" fmla="*/ 2271909 h 2410181"/>
                      <a:gd name="connsiteX27" fmla="*/ 831912 w 932127"/>
                      <a:gd name="connsiteY27" fmla="*/ 1262975 h 2410181"/>
                      <a:gd name="connsiteX28" fmla="*/ 931948 w 932127"/>
                      <a:gd name="connsiteY28" fmla="*/ 1169798 h 2410181"/>
                      <a:gd name="connsiteX29" fmla="*/ 927656 w 932127"/>
                      <a:gd name="connsiteY29" fmla="*/ 236005 h 2410181"/>
                      <a:gd name="connsiteX30" fmla="*/ 718686 w 932127"/>
                      <a:gd name="connsiteY30" fmla="*/ 13 h 24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32127" h="2410181">
                        <a:moveTo>
                          <a:pt x="718686" y="13"/>
                        </a:moveTo>
                        <a:cubicBezTo>
                          <a:pt x="704460" y="-146"/>
                          <a:pt x="690115" y="1189"/>
                          <a:pt x="675845" y="4123"/>
                        </a:cubicBezTo>
                        <a:cubicBezTo>
                          <a:pt x="634387" y="107782"/>
                          <a:pt x="578207" y="235379"/>
                          <a:pt x="540924" y="324621"/>
                        </a:cubicBezTo>
                        <a:lnTo>
                          <a:pt x="518857" y="379639"/>
                        </a:lnTo>
                        <a:lnTo>
                          <a:pt x="518857" y="12779"/>
                        </a:lnTo>
                        <a:cubicBezTo>
                          <a:pt x="518857" y="8271"/>
                          <a:pt x="515202" y="4616"/>
                          <a:pt x="510694" y="4616"/>
                        </a:cubicBezTo>
                        <a:lnTo>
                          <a:pt x="430656" y="4616"/>
                        </a:lnTo>
                        <a:cubicBezTo>
                          <a:pt x="426148" y="4616"/>
                          <a:pt x="422493" y="8271"/>
                          <a:pt x="422493" y="12779"/>
                        </a:cubicBezTo>
                        <a:lnTo>
                          <a:pt x="422493" y="401424"/>
                        </a:lnTo>
                        <a:lnTo>
                          <a:pt x="420944" y="398770"/>
                        </a:lnTo>
                        <a:cubicBezTo>
                          <a:pt x="393010" y="323104"/>
                          <a:pt x="311561" y="142335"/>
                          <a:pt x="256283" y="4123"/>
                        </a:cubicBezTo>
                        <a:cubicBezTo>
                          <a:pt x="242013" y="1189"/>
                          <a:pt x="227668" y="-146"/>
                          <a:pt x="213442" y="13"/>
                        </a:cubicBezTo>
                        <a:cubicBezTo>
                          <a:pt x="113862" y="1118"/>
                          <a:pt x="26344" y="100238"/>
                          <a:pt x="4472" y="236005"/>
                        </a:cubicBezTo>
                        <a:cubicBezTo>
                          <a:pt x="4017" y="478175"/>
                          <a:pt x="-979" y="850587"/>
                          <a:pt x="180" y="1169798"/>
                        </a:cubicBezTo>
                        <a:cubicBezTo>
                          <a:pt x="-2503" y="1229432"/>
                          <a:pt x="24632" y="1264839"/>
                          <a:pt x="100216" y="1262975"/>
                        </a:cubicBezTo>
                        <a:lnTo>
                          <a:pt x="100216" y="2271909"/>
                        </a:lnTo>
                        <a:cubicBezTo>
                          <a:pt x="100216" y="2348273"/>
                          <a:pt x="162123" y="2410180"/>
                          <a:pt x="238487" y="2410180"/>
                        </a:cubicBezTo>
                        <a:cubicBezTo>
                          <a:pt x="238486" y="2410180"/>
                          <a:pt x="238486" y="2410181"/>
                          <a:pt x="238485" y="2410181"/>
                        </a:cubicBezTo>
                        <a:cubicBezTo>
                          <a:pt x="314849" y="2410181"/>
                          <a:pt x="376756" y="2348275"/>
                          <a:pt x="376756" y="2271911"/>
                        </a:cubicBezTo>
                        <a:cubicBezTo>
                          <a:pt x="376756" y="1969496"/>
                          <a:pt x="376757" y="1667082"/>
                          <a:pt x="376757" y="1364666"/>
                        </a:cubicBezTo>
                        <a:lnTo>
                          <a:pt x="462777" y="1364666"/>
                        </a:lnTo>
                        <a:lnTo>
                          <a:pt x="469351" y="1364666"/>
                        </a:lnTo>
                        <a:lnTo>
                          <a:pt x="555371" y="1364666"/>
                        </a:lnTo>
                        <a:cubicBezTo>
                          <a:pt x="555371" y="1667082"/>
                          <a:pt x="555372" y="1969496"/>
                          <a:pt x="555372" y="2271911"/>
                        </a:cubicBezTo>
                        <a:cubicBezTo>
                          <a:pt x="555372" y="2348275"/>
                          <a:pt x="617279" y="2410181"/>
                          <a:pt x="693643" y="2410181"/>
                        </a:cubicBezTo>
                        <a:cubicBezTo>
                          <a:pt x="693642" y="2410181"/>
                          <a:pt x="693642" y="2410180"/>
                          <a:pt x="693641" y="2410180"/>
                        </a:cubicBezTo>
                        <a:cubicBezTo>
                          <a:pt x="770005" y="2410180"/>
                          <a:pt x="831912" y="2348273"/>
                          <a:pt x="831912" y="2271909"/>
                        </a:cubicBezTo>
                        <a:lnTo>
                          <a:pt x="831912" y="1262975"/>
                        </a:lnTo>
                        <a:cubicBezTo>
                          <a:pt x="907496" y="1264839"/>
                          <a:pt x="934631" y="1229432"/>
                          <a:pt x="931948" y="1169798"/>
                        </a:cubicBezTo>
                        <a:cubicBezTo>
                          <a:pt x="933107" y="850587"/>
                          <a:pt x="928111" y="478175"/>
                          <a:pt x="927656" y="236005"/>
                        </a:cubicBezTo>
                        <a:cubicBezTo>
                          <a:pt x="905784" y="100238"/>
                          <a:pt x="818266" y="1118"/>
                          <a:pt x="718686" y="13"/>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grpSp>
            <p:grpSp>
              <p:nvGrpSpPr>
                <p:cNvPr id="151" name="Group 150"/>
                <p:cNvGrpSpPr/>
                <p:nvPr/>
              </p:nvGrpSpPr>
              <p:grpSpPr>
                <a:xfrm>
                  <a:off x="4272065" y="2673089"/>
                  <a:ext cx="71335" cy="240607"/>
                  <a:chOff x="-387722" y="630094"/>
                  <a:chExt cx="844674" cy="2848995"/>
                </a:xfrm>
                <a:solidFill>
                  <a:schemeClr val="bg1"/>
                </a:solidFill>
              </p:grpSpPr>
              <p:sp>
                <p:nvSpPr>
                  <p:cNvPr id="152" name="Oval 151"/>
                  <p:cNvSpPr/>
                  <p:nvPr/>
                </p:nvSpPr>
                <p:spPr>
                  <a:xfrm>
                    <a:off x="-263535" y="630094"/>
                    <a:ext cx="588278" cy="58827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sp>
                <p:nvSpPr>
                  <p:cNvPr id="153" name="Freeform 152"/>
                  <p:cNvSpPr/>
                  <p:nvPr/>
                </p:nvSpPr>
                <p:spPr>
                  <a:xfrm flipH="1">
                    <a:off x="-387722" y="1295041"/>
                    <a:ext cx="844674" cy="2184048"/>
                  </a:xfrm>
                  <a:custGeom>
                    <a:avLst/>
                    <a:gdLst>
                      <a:gd name="connsiteX0" fmla="*/ 718686 w 932127"/>
                      <a:gd name="connsiteY0" fmla="*/ 13 h 2410181"/>
                      <a:gd name="connsiteX1" fmla="*/ 675845 w 932127"/>
                      <a:gd name="connsiteY1" fmla="*/ 4123 h 2410181"/>
                      <a:gd name="connsiteX2" fmla="*/ 540924 w 932127"/>
                      <a:gd name="connsiteY2" fmla="*/ 324621 h 2410181"/>
                      <a:gd name="connsiteX3" fmla="*/ 518857 w 932127"/>
                      <a:gd name="connsiteY3" fmla="*/ 379639 h 2410181"/>
                      <a:gd name="connsiteX4" fmla="*/ 518857 w 932127"/>
                      <a:gd name="connsiteY4" fmla="*/ 12779 h 2410181"/>
                      <a:gd name="connsiteX5" fmla="*/ 510694 w 932127"/>
                      <a:gd name="connsiteY5" fmla="*/ 4616 h 2410181"/>
                      <a:gd name="connsiteX6" fmla="*/ 430656 w 932127"/>
                      <a:gd name="connsiteY6" fmla="*/ 4616 h 2410181"/>
                      <a:gd name="connsiteX7" fmla="*/ 422493 w 932127"/>
                      <a:gd name="connsiteY7" fmla="*/ 12779 h 2410181"/>
                      <a:gd name="connsiteX8" fmla="*/ 422493 w 932127"/>
                      <a:gd name="connsiteY8" fmla="*/ 401424 h 2410181"/>
                      <a:gd name="connsiteX9" fmla="*/ 420944 w 932127"/>
                      <a:gd name="connsiteY9" fmla="*/ 398770 h 2410181"/>
                      <a:gd name="connsiteX10" fmla="*/ 256283 w 932127"/>
                      <a:gd name="connsiteY10" fmla="*/ 4123 h 2410181"/>
                      <a:gd name="connsiteX11" fmla="*/ 213442 w 932127"/>
                      <a:gd name="connsiteY11" fmla="*/ 13 h 2410181"/>
                      <a:gd name="connsiteX12" fmla="*/ 4472 w 932127"/>
                      <a:gd name="connsiteY12" fmla="*/ 236005 h 2410181"/>
                      <a:gd name="connsiteX13" fmla="*/ 180 w 932127"/>
                      <a:gd name="connsiteY13" fmla="*/ 1169798 h 2410181"/>
                      <a:gd name="connsiteX14" fmla="*/ 100216 w 932127"/>
                      <a:gd name="connsiteY14" fmla="*/ 1262975 h 2410181"/>
                      <a:gd name="connsiteX15" fmla="*/ 100216 w 932127"/>
                      <a:gd name="connsiteY15" fmla="*/ 2271909 h 2410181"/>
                      <a:gd name="connsiteX16" fmla="*/ 238487 w 932127"/>
                      <a:gd name="connsiteY16" fmla="*/ 2410180 h 2410181"/>
                      <a:gd name="connsiteX17" fmla="*/ 238485 w 932127"/>
                      <a:gd name="connsiteY17" fmla="*/ 2410181 h 2410181"/>
                      <a:gd name="connsiteX18" fmla="*/ 376756 w 932127"/>
                      <a:gd name="connsiteY18" fmla="*/ 2271911 h 2410181"/>
                      <a:gd name="connsiteX19" fmla="*/ 376757 w 932127"/>
                      <a:gd name="connsiteY19" fmla="*/ 1364666 h 2410181"/>
                      <a:gd name="connsiteX20" fmla="*/ 462777 w 932127"/>
                      <a:gd name="connsiteY20" fmla="*/ 1364666 h 2410181"/>
                      <a:gd name="connsiteX21" fmla="*/ 469351 w 932127"/>
                      <a:gd name="connsiteY21" fmla="*/ 1364666 h 2410181"/>
                      <a:gd name="connsiteX22" fmla="*/ 555371 w 932127"/>
                      <a:gd name="connsiteY22" fmla="*/ 1364666 h 2410181"/>
                      <a:gd name="connsiteX23" fmla="*/ 555372 w 932127"/>
                      <a:gd name="connsiteY23" fmla="*/ 2271911 h 2410181"/>
                      <a:gd name="connsiteX24" fmla="*/ 693643 w 932127"/>
                      <a:gd name="connsiteY24" fmla="*/ 2410181 h 2410181"/>
                      <a:gd name="connsiteX25" fmla="*/ 693641 w 932127"/>
                      <a:gd name="connsiteY25" fmla="*/ 2410180 h 2410181"/>
                      <a:gd name="connsiteX26" fmla="*/ 831912 w 932127"/>
                      <a:gd name="connsiteY26" fmla="*/ 2271909 h 2410181"/>
                      <a:gd name="connsiteX27" fmla="*/ 831912 w 932127"/>
                      <a:gd name="connsiteY27" fmla="*/ 1262975 h 2410181"/>
                      <a:gd name="connsiteX28" fmla="*/ 931948 w 932127"/>
                      <a:gd name="connsiteY28" fmla="*/ 1169798 h 2410181"/>
                      <a:gd name="connsiteX29" fmla="*/ 927656 w 932127"/>
                      <a:gd name="connsiteY29" fmla="*/ 236005 h 2410181"/>
                      <a:gd name="connsiteX30" fmla="*/ 718686 w 932127"/>
                      <a:gd name="connsiteY30" fmla="*/ 13 h 24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32127" h="2410181">
                        <a:moveTo>
                          <a:pt x="718686" y="13"/>
                        </a:moveTo>
                        <a:cubicBezTo>
                          <a:pt x="704460" y="-146"/>
                          <a:pt x="690115" y="1189"/>
                          <a:pt x="675845" y="4123"/>
                        </a:cubicBezTo>
                        <a:cubicBezTo>
                          <a:pt x="634387" y="107782"/>
                          <a:pt x="578207" y="235379"/>
                          <a:pt x="540924" y="324621"/>
                        </a:cubicBezTo>
                        <a:lnTo>
                          <a:pt x="518857" y="379639"/>
                        </a:lnTo>
                        <a:lnTo>
                          <a:pt x="518857" y="12779"/>
                        </a:lnTo>
                        <a:cubicBezTo>
                          <a:pt x="518857" y="8271"/>
                          <a:pt x="515202" y="4616"/>
                          <a:pt x="510694" y="4616"/>
                        </a:cubicBezTo>
                        <a:lnTo>
                          <a:pt x="430656" y="4616"/>
                        </a:lnTo>
                        <a:cubicBezTo>
                          <a:pt x="426148" y="4616"/>
                          <a:pt x="422493" y="8271"/>
                          <a:pt x="422493" y="12779"/>
                        </a:cubicBezTo>
                        <a:lnTo>
                          <a:pt x="422493" y="401424"/>
                        </a:lnTo>
                        <a:lnTo>
                          <a:pt x="420944" y="398770"/>
                        </a:lnTo>
                        <a:cubicBezTo>
                          <a:pt x="393010" y="323104"/>
                          <a:pt x="311561" y="142335"/>
                          <a:pt x="256283" y="4123"/>
                        </a:cubicBezTo>
                        <a:cubicBezTo>
                          <a:pt x="242013" y="1189"/>
                          <a:pt x="227668" y="-146"/>
                          <a:pt x="213442" y="13"/>
                        </a:cubicBezTo>
                        <a:cubicBezTo>
                          <a:pt x="113862" y="1118"/>
                          <a:pt x="26344" y="100238"/>
                          <a:pt x="4472" y="236005"/>
                        </a:cubicBezTo>
                        <a:cubicBezTo>
                          <a:pt x="4017" y="478175"/>
                          <a:pt x="-979" y="850587"/>
                          <a:pt x="180" y="1169798"/>
                        </a:cubicBezTo>
                        <a:cubicBezTo>
                          <a:pt x="-2503" y="1229432"/>
                          <a:pt x="24632" y="1264839"/>
                          <a:pt x="100216" y="1262975"/>
                        </a:cubicBezTo>
                        <a:lnTo>
                          <a:pt x="100216" y="2271909"/>
                        </a:lnTo>
                        <a:cubicBezTo>
                          <a:pt x="100216" y="2348273"/>
                          <a:pt x="162123" y="2410180"/>
                          <a:pt x="238487" y="2410180"/>
                        </a:cubicBezTo>
                        <a:cubicBezTo>
                          <a:pt x="238486" y="2410180"/>
                          <a:pt x="238486" y="2410181"/>
                          <a:pt x="238485" y="2410181"/>
                        </a:cubicBezTo>
                        <a:cubicBezTo>
                          <a:pt x="314849" y="2410181"/>
                          <a:pt x="376756" y="2348275"/>
                          <a:pt x="376756" y="2271911"/>
                        </a:cubicBezTo>
                        <a:cubicBezTo>
                          <a:pt x="376756" y="1969496"/>
                          <a:pt x="376757" y="1667082"/>
                          <a:pt x="376757" y="1364666"/>
                        </a:cubicBezTo>
                        <a:lnTo>
                          <a:pt x="462777" y="1364666"/>
                        </a:lnTo>
                        <a:lnTo>
                          <a:pt x="469351" y="1364666"/>
                        </a:lnTo>
                        <a:lnTo>
                          <a:pt x="555371" y="1364666"/>
                        </a:lnTo>
                        <a:cubicBezTo>
                          <a:pt x="555371" y="1667082"/>
                          <a:pt x="555372" y="1969496"/>
                          <a:pt x="555372" y="2271911"/>
                        </a:cubicBezTo>
                        <a:cubicBezTo>
                          <a:pt x="555372" y="2348275"/>
                          <a:pt x="617279" y="2410181"/>
                          <a:pt x="693643" y="2410181"/>
                        </a:cubicBezTo>
                        <a:cubicBezTo>
                          <a:pt x="693642" y="2410181"/>
                          <a:pt x="693642" y="2410180"/>
                          <a:pt x="693641" y="2410180"/>
                        </a:cubicBezTo>
                        <a:cubicBezTo>
                          <a:pt x="770005" y="2410180"/>
                          <a:pt x="831912" y="2348273"/>
                          <a:pt x="831912" y="2271909"/>
                        </a:cubicBezTo>
                        <a:lnTo>
                          <a:pt x="831912" y="1262975"/>
                        </a:lnTo>
                        <a:cubicBezTo>
                          <a:pt x="907496" y="1264839"/>
                          <a:pt x="934631" y="1229432"/>
                          <a:pt x="931948" y="1169798"/>
                        </a:cubicBezTo>
                        <a:cubicBezTo>
                          <a:pt x="933107" y="850587"/>
                          <a:pt x="928111" y="478175"/>
                          <a:pt x="927656" y="236005"/>
                        </a:cubicBezTo>
                        <a:cubicBezTo>
                          <a:pt x="905784" y="100238"/>
                          <a:pt x="818266" y="1118"/>
                          <a:pt x="718686" y="13"/>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defRPr/>
                    </a:pPr>
                    <a:endParaRPr lang="en-US" dirty="0">
                      <a:solidFill>
                        <a:srgbClr val="FFFFFF"/>
                      </a:solidFill>
                      <a:latin typeface="Arial" panose="020B0604020202020204" pitchFamily="34" charset="0"/>
                      <a:cs typeface="Arial" panose="020B0604020202020204" pitchFamily="34" charset="0"/>
                    </a:endParaRPr>
                  </a:p>
                </p:txBody>
              </p:sp>
            </p:grpSp>
          </p:grpSp>
          <p:grpSp>
            <p:nvGrpSpPr>
              <p:cNvPr id="136" name="Group 135"/>
              <p:cNvGrpSpPr/>
              <p:nvPr/>
            </p:nvGrpSpPr>
            <p:grpSpPr>
              <a:xfrm>
                <a:off x="2065224" y="3286316"/>
                <a:ext cx="390007" cy="583654"/>
                <a:chOff x="3441973" y="3514201"/>
                <a:chExt cx="205071" cy="306893"/>
              </a:xfrm>
            </p:grpSpPr>
            <p:sp>
              <p:nvSpPr>
                <p:cNvPr id="147" name="Rounded Rectangle 146"/>
                <p:cNvSpPr/>
                <p:nvPr/>
              </p:nvSpPr>
              <p:spPr>
                <a:xfrm rot="20520000">
                  <a:off x="3567237" y="3640373"/>
                  <a:ext cx="56295" cy="22528"/>
                </a:xfrm>
                <a:prstGeom prst="roundRect">
                  <a:avLst/>
                </a:prstGeom>
                <a:solidFill>
                  <a:schemeClr val="bg1"/>
                </a:solidFill>
                <a:ln w="0" cap="flat" cmpd="sng" algn="ctr">
                  <a:noFill/>
                  <a:prstDash val="solid"/>
                  <a:miter lim="800000"/>
                </a:ln>
                <a:effectLst/>
              </p:spPr>
              <p:txBody>
                <a:bodyPr rtlCol="0" anchor="ctr"/>
                <a:lstStyle/>
                <a:p>
                  <a:pPr algn="ctr" fontAlgn="base">
                    <a:spcBef>
                      <a:spcPct val="0"/>
                    </a:spcBef>
                    <a:spcAft>
                      <a:spcPct val="0"/>
                    </a:spcAft>
                    <a:defRPr/>
                  </a:pPr>
                  <a:endParaRPr lang="en-US" kern="0" dirty="0">
                    <a:solidFill>
                      <a:prstClr val="white"/>
                    </a:solidFill>
                    <a:latin typeface="Arial" panose="020B0604020202020204" pitchFamily="34" charset="0"/>
                    <a:cs typeface="Arial" panose="020B0604020202020204" pitchFamily="34" charset="0"/>
                  </a:endParaRPr>
                </a:p>
              </p:txBody>
            </p:sp>
            <p:sp>
              <p:nvSpPr>
                <p:cNvPr id="148" name="Freeform 147"/>
                <p:cNvSpPr/>
                <p:nvPr/>
              </p:nvSpPr>
              <p:spPr>
                <a:xfrm rot="20512432">
                  <a:off x="3441973" y="3514201"/>
                  <a:ext cx="205071" cy="306893"/>
                </a:xfrm>
                <a:custGeom>
                  <a:avLst/>
                  <a:gdLst>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431004 w 2487292"/>
                    <a:gd name="connsiteY18" fmla="*/ 2210594 h 3722295"/>
                    <a:gd name="connsiteX19" fmla="*/ 367164 w 2487292"/>
                    <a:gd name="connsiteY19" fmla="*/ 1035029 h 3722295"/>
                    <a:gd name="connsiteX20" fmla="*/ 1650212 w 2487292"/>
                    <a:gd name="connsiteY20" fmla="*/ 520081 h 3722295"/>
                    <a:gd name="connsiteX21" fmla="*/ 1697093 w 2487292"/>
                    <a:gd name="connsiteY21" fmla="*/ 517025 h 3722295"/>
                    <a:gd name="connsiteX22" fmla="*/ 1694607 w 2487292"/>
                    <a:gd name="connsiteY22" fmla="*/ 211185 h 3722295"/>
                    <a:gd name="connsiteX23" fmla="*/ 1803835 w 2487292"/>
                    <a:gd name="connsiteY23" fmla="*/ 210297 h 3722295"/>
                    <a:gd name="connsiteX24" fmla="*/ 1803835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431004 w 2487292"/>
                    <a:gd name="connsiteY18" fmla="*/ 2210594 h 3722295"/>
                    <a:gd name="connsiteX19" fmla="*/ 367164 w 2487292"/>
                    <a:gd name="connsiteY19" fmla="*/ 1035029 h 3722295"/>
                    <a:gd name="connsiteX20" fmla="*/ 1650212 w 2487292"/>
                    <a:gd name="connsiteY20" fmla="*/ 520081 h 3722295"/>
                    <a:gd name="connsiteX21" fmla="*/ 1697093 w 2487292"/>
                    <a:gd name="connsiteY21" fmla="*/ 517025 h 3722295"/>
                    <a:gd name="connsiteX22" fmla="*/ 1694607 w 2487292"/>
                    <a:gd name="connsiteY22" fmla="*/ 211185 h 3722295"/>
                    <a:gd name="connsiteX23" fmla="*/ 1803835 w 2487292"/>
                    <a:gd name="connsiteY23" fmla="*/ 210297 h 3722295"/>
                    <a:gd name="connsiteX24" fmla="*/ 1803835 w 2487292"/>
                    <a:gd name="connsiteY24" fmla="*/ 0 h 3722295"/>
                    <a:gd name="connsiteX25" fmla="*/ 2078923 w 2487292"/>
                    <a:gd name="connsiteY25"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431004 w 2487292"/>
                    <a:gd name="connsiteY18" fmla="*/ 2210594 h 3722295"/>
                    <a:gd name="connsiteX19" fmla="*/ 367164 w 2487292"/>
                    <a:gd name="connsiteY19" fmla="*/ 1035029 h 3722295"/>
                    <a:gd name="connsiteX20" fmla="*/ 1650212 w 2487292"/>
                    <a:gd name="connsiteY20" fmla="*/ 520081 h 3722295"/>
                    <a:gd name="connsiteX21" fmla="*/ 1697093 w 2487292"/>
                    <a:gd name="connsiteY21" fmla="*/ 517025 h 3722295"/>
                    <a:gd name="connsiteX22" fmla="*/ 1694607 w 2487292"/>
                    <a:gd name="connsiteY22" fmla="*/ 211185 h 3722295"/>
                    <a:gd name="connsiteX23" fmla="*/ 1803835 w 2487292"/>
                    <a:gd name="connsiteY23" fmla="*/ 210297 h 3722295"/>
                    <a:gd name="connsiteX24" fmla="*/ 1803835 w 2487292"/>
                    <a:gd name="connsiteY24" fmla="*/ 0 h 3722295"/>
                    <a:gd name="connsiteX25" fmla="*/ 2078923 w 2487292"/>
                    <a:gd name="connsiteY25"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431004 w 2487292"/>
                    <a:gd name="connsiteY18" fmla="*/ 2210594 h 3722295"/>
                    <a:gd name="connsiteX19" fmla="*/ 367164 w 2487292"/>
                    <a:gd name="connsiteY19" fmla="*/ 1035029 h 3722295"/>
                    <a:gd name="connsiteX20" fmla="*/ 1650212 w 2487292"/>
                    <a:gd name="connsiteY20" fmla="*/ 520081 h 3722295"/>
                    <a:gd name="connsiteX21" fmla="*/ 1697093 w 2487292"/>
                    <a:gd name="connsiteY21" fmla="*/ 517025 h 3722295"/>
                    <a:gd name="connsiteX22" fmla="*/ 1694607 w 2487292"/>
                    <a:gd name="connsiteY22" fmla="*/ 211185 h 3722295"/>
                    <a:gd name="connsiteX23" fmla="*/ 1803835 w 2487292"/>
                    <a:gd name="connsiteY23" fmla="*/ 210297 h 3722295"/>
                    <a:gd name="connsiteX24" fmla="*/ 1803835 w 2487292"/>
                    <a:gd name="connsiteY24" fmla="*/ 0 h 3722295"/>
                    <a:gd name="connsiteX25" fmla="*/ 2078923 w 2487292"/>
                    <a:gd name="connsiteY25"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67164 w 2487292"/>
                    <a:gd name="connsiteY18" fmla="*/ 1035029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67164 w 2487292"/>
                    <a:gd name="connsiteY18" fmla="*/ 1035029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67164 w 2487292"/>
                    <a:gd name="connsiteY18" fmla="*/ 1035029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67164 w 2487292"/>
                    <a:gd name="connsiteY18" fmla="*/ 1035029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67164 w 2487292"/>
                    <a:gd name="connsiteY18" fmla="*/ 1035029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67164 w 2487292"/>
                    <a:gd name="connsiteY18" fmla="*/ 1035029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67164 w 2487292"/>
                    <a:gd name="connsiteY18" fmla="*/ 1035029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67164 w 2487292"/>
                    <a:gd name="connsiteY18" fmla="*/ 1035029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67164 w 2487292"/>
                    <a:gd name="connsiteY18" fmla="*/ 1035029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309594 w 2487292"/>
                    <a:gd name="connsiteY18" fmla="*/ 1016184 h 3722295"/>
                    <a:gd name="connsiteX19" fmla="*/ 1650212 w 2487292"/>
                    <a:gd name="connsiteY19" fmla="*/ 520081 h 3722295"/>
                    <a:gd name="connsiteX20" fmla="*/ 1697093 w 2487292"/>
                    <a:gd name="connsiteY20" fmla="*/ 517025 h 3722295"/>
                    <a:gd name="connsiteX21" fmla="*/ 1694607 w 2487292"/>
                    <a:gd name="connsiteY21" fmla="*/ 211185 h 3722295"/>
                    <a:gd name="connsiteX22" fmla="*/ 1803835 w 2487292"/>
                    <a:gd name="connsiteY22" fmla="*/ 210297 h 3722295"/>
                    <a:gd name="connsiteX23" fmla="*/ 1803835 w 2487292"/>
                    <a:gd name="connsiteY23" fmla="*/ 0 h 3722295"/>
                    <a:gd name="connsiteX24" fmla="*/ 2078923 w 2487292"/>
                    <a:gd name="connsiteY24"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1650212 w 2487292"/>
                    <a:gd name="connsiteY18" fmla="*/ 520081 h 3722295"/>
                    <a:gd name="connsiteX19" fmla="*/ 1697093 w 2487292"/>
                    <a:gd name="connsiteY19" fmla="*/ 517025 h 3722295"/>
                    <a:gd name="connsiteX20" fmla="*/ 1694607 w 2487292"/>
                    <a:gd name="connsiteY20" fmla="*/ 211185 h 3722295"/>
                    <a:gd name="connsiteX21" fmla="*/ 1803835 w 2487292"/>
                    <a:gd name="connsiteY21" fmla="*/ 210297 h 3722295"/>
                    <a:gd name="connsiteX22" fmla="*/ 1803835 w 2487292"/>
                    <a:gd name="connsiteY22" fmla="*/ 0 h 3722295"/>
                    <a:gd name="connsiteX23" fmla="*/ 2078923 w 2487292"/>
                    <a:gd name="connsiteY23"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1650212 w 2487292"/>
                    <a:gd name="connsiteY18" fmla="*/ 520081 h 3722295"/>
                    <a:gd name="connsiteX19" fmla="*/ 1697093 w 2487292"/>
                    <a:gd name="connsiteY19" fmla="*/ 517025 h 3722295"/>
                    <a:gd name="connsiteX20" fmla="*/ 1694607 w 2487292"/>
                    <a:gd name="connsiteY20" fmla="*/ 211185 h 3722295"/>
                    <a:gd name="connsiteX21" fmla="*/ 1803835 w 2487292"/>
                    <a:gd name="connsiteY21" fmla="*/ 210297 h 3722295"/>
                    <a:gd name="connsiteX22" fmla="*/ 1803835 w 2487292"/>
                    <a:gd name="connsiteY22" fmla="*/ 0 h 3722295"/>
                    <a:gd name="connsiteX23" fmla="*/ 2078923 w 2487292"/>
                    <a:gd name="connsiteY23"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1650212 w 2487292"/>
                    <a:gd name="connsiteY18" fmla="*/ 520081 h 3722295"/>
                    <a:gd name="connsiteX19" fmla="*/ 1694607 w 2487292"/>
                    <a:gd name="connsiteY19" fmla="*/ 211185 h 3722295"/>
                    <a:gd name="connsiteX20" fmla="*/ 1803835 w 2487292"/>
                    <a:gd name="connsiteY20" fmla="*/ 210297 h 3722295"/>
                    <a:gd name="connsiteX21" fmla="*/ 1803835 w 2487292"/>
                    <a:gd name="connsiteY21" fmla="*/ 0 h 3722295"/>
                    <a:gd name="connsiteX22" fmla="*/ 2078923 w 2487292"/>
                    <a:gd name="connsiteY22"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1650212 w 2487292"/>
                    <a:gd name="connsiteY18" fmla="*/ 520081 h 3722295"/>
                    <a:gd name="connsiteX19" fmla="*/ 1694607 w 2487292"/>
                    <a:gd name="connsiteY19" fmla="*/ 211185 h 3722295"/>
                    <a:gd name="connsiteX20" fmla="*/ 1803835 w 2487292"/>
                    <a:gd name="connsiteY20" fmla="*/ 210297 h 3722295"/>
                    <a:gd name="connsiteX21" fmla="*/ 1803835 w 2487292"/>
                    <a:gd name="connsiteY21" fmla="*/ 0 h 3722295"/>
                    <a:gd name="connsiteX22" fmla="*/ 2078923 w 2487292"/>
                    <a:gd name="connsiteY22"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1650212 w 2487292"/>
                    <a:gd name="connsiteY18" fmla="*/ 520081 h 3722295"/>
                    <a:gd name="connsiteX19" fmla="*/ 1694607 w 2487292"/>
                    <a:gd name="connsiteY19" fmla="*/ 211185 h 3722295"/>
                    <a:gd name="connsiteX20" fmla="*/ 1803835 w 2487292"/>
                    <a:gd name="connsiteY20" fmla="*/ 210297 h 3722295"/>
                    <a:gd name="connsiteX21" fmla="*/ 1803835 w 2487292"/>
                    <a:gd name="connsiteY21" fmla="*/ 0 h 3722295"/>
                    <a:gd name="connsiteX22" fmla="*/ 2078923 w 2487292"/>
                    <a:gd name="connsiteY22"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1650212 w 2487292"/>
                    <a:gd name="connsiteY18" fmla="*/ 520081 h 3722295"/>
                    <a:gd name="connsiteX19" fmla="*/ 1694607 w 2487292"/>
                    <a:gd name="connsiteY19" fmla="*/ 211185 h 3722295"/>
                    <a:gd name="connsiteX20" fmla="*/ 1803835 w 2487292"/>
                    <a:gd name="connsiteY20" fmla="*/ 210297 h 3722295"/>
                    <a:gd name="connsiteX21" fmla="*/ 1803835 w 2487292"/>
                    <a:gd name="connsiteY21" fmla="*/ 0 h 3722295"/>
                    <a:gd name="connsiteX22" fmla="*/ 2078923 w 2487292"/>
                    <a:gd name="connsiteY22"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1650212 w 2487292"/>
                    <a:gd name="connsiteY18" fmla="*/ 520081 h 3722295"/>
                    <a:gd name="connsiteX19" fmla="*/ 1694607 w 2487292"/>
                    <a:gd name="connsiteY19" fmla="*/ 211185 h 3722295"/>
                    <a:gd name="connsiteX20" fmla="*/ 1803835 w 2487292"/>
                    <a:gd name="connsiteY20" fmla="*/ 210297 h 3722295"/>
                    <a:gd name="connsiteX21" fmla="*/ 1803835 w 2487292"/>
                    <a:gd name="connsiteY21" fmla="*/ 0 h 3722295"/>
                    <a:gd name="connsiteX22" fmla="*/ 2078923 w 2487292"/>
                    <a:gd name="connsiteY22" fmla="*/ 0 h 3722295"/>
                    <a:gd name="connsiteX0" fmla="*/ 2078923 w 2487292"/>
                    <a:gd name="connsiteY0" fmla="*/ 0 h 3722295"/>
                    <a:gd name="connsiteX1" fmla="*/ 2078923 w 2487292"/>
                    <a:gd name="connsiteY1" fmla="*/ 208060 h 3722295"/>
                    <a:gd name="connsiteX2" fmla="*/ 2193479 w 2487292"/>
                    <a:gd name="connsiteY2" fmla="*/ 207129 h 3722295"/>
                    <a:gd name="connsiteX3" fmla="*/ 2202752 w 2487292"/>
                    <a:gd name="connsiteY3" fmla="*/ 1347859 h 3722295"/>
                    <a:gd name="connsiteX4" fmla="*/ 1703881 w 2487292"/>
                    <a:gd name="connsiteY4" fmla="*/ 1351915 h 3722295"/>
                    <a:gd name="connsiteX5" fmla="*/ 1699901 w 2487292"/>
                    <a:gd name="connsiteY5" fmla="*/ 862365 h 3722295"/>
                    <a:gd name="connsiteX6" fmla="*/ 1635699 w 2487292"/>
                    <a:gd name="connsiteY6" fmla="*/ 868661 h 3722295"/>
                    <a:gd name="connsiteX7" fmla="*/ 838894 w 2487292"/>
                    <a:gd name="connsiteY7" fmla="*/ 1868933 h 3722295"/>
                    <a:gd name="connsiteX8" fmla="*/ 2311811 w 2487292"/>
                    <a:gd name="connsiteY8" fmla="*/ 2351100 h 3722295"/>
                    <a:gd name="connsiteX9" fmla="*/ 2012913 w 2487292"/>
                    <a:gd name="connsiteY9" fmla="*/ 2666381 h 3722295"/>
                    <a:gd name="connsiteX10" fmla="*/ 1218010 w 2487292"/>
                    <a:gd name="connsiteY10" fmla="*/ 2470986 h 3722295"/>
                    <a:gd name="connsiteX11" fmla="*/ 1102373 w 2487292"/>
                    <a:gd name="connsiteY11" fmla="*/ 2824230 h 3722295"/>
                    <a:gd name="connsiteX12" fmla="*/ 2487292 w 2487292"/>
                    <a:gd name="connsiteY12" fmla="*/ 3277591 h 3722295"/>
                    <a:gd name="connsiteX13" fmla="*/ 2341715 w 2487292"/>
                    <a:gd name="connsiteY13" fmla="*/ 3722295 h 3722295"/>
                    <a:gd name="connsiteX14" fmla="*/ 0 w 2487292"/>
                    <a:gd name="connsiteY14" fmla="*/ 2955722 h 3722295"/>
                    <a:gd name="connsiteX15" fmla="*/ 145576 w 2487292"/>
                    <a:gd name="connsiteY15" fmla="*/ 2511018 h 3722295"/>
                    <a:gd name="connsiteX16" fmla="*/ 331547 w 2487292"/>
                    <a:gd name="connsiteY16" fmla="*/ 2571896 h 3722295"/>
                    <a:gd name="connsiteX17" fmla="*/ 446637 w 2487292"/>
                    <a:gd name="connsiteY17" fmla="*/ 2220321 h 3722295"/>
                    <a:gd name="connsiteX18" fmla="*/ 1650212 w 2487292"/>
                    <a:gd name="connsiteY18" fmla="*/ 520081 h 3722295"/>
                    <a:gd name="connsiteX19" fmla="*/ 1694607 w 2487292"/>
                    <a:gd name="connsiteY19" fmla="*/ 211185 h 3722295"/>
                    <a:gd name="connsiteX20" fmla="*/ 1803835 w 2487292"/>
                    <a:gd name="connsiteY20" fmla="*/ 210297 h 3722295"/>
                    <a:gd name="connsiteX21" fmla="*/ 1803835 w 2487292"/>
                    <a:gd name="connsiteY21" fmla="*/ 0 h 3722295"/>
                    <a:gd name="connsiteX22" fmla="*/ 2078923 w 2487292"/>
                    <a:gd name="connsiteY22" fmla="*/ 0 h 37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7292" h="3722295">
                      <a:moveTo>
                        <a:pt x="2078923" y="0"/>
                      </a:moveTo>
                      <a:lnTo>
                        <a:pt x="2078923" y="208060"/>
                      </a:lnTo>
                      <a:lnTo>
                        <a:pt x="2193479" y="207129"/>
                      </a:lnTo>
                      <a:lnTo>
                        <a:pt x="2202752" y="1347859"/>
                      </a:lnTo>
                      <a:lnTo>
                        <a:pt x="1703881" y="1351915"/>
                      </a:lnTo>
                      <a:cubicBezTo>
                        <a:pt x="1702554" y="1188732"/>
                        <a:pt x="1701228" y="1025548"/>
                        <a:pt x="1699901" y="862365"/>
                      </a:cubicBezTo>
                      <a:lnTo>
                        <a:pt x="1635699" y="868661"/>
                      </a:lnTo>
                      <a:cubicBezTo>
                        <a:pt x="1234893" y="925513"/>
                        <a:pt x="597519" y="1130685"/>
                        <a:pt x="838894" y="1868933"/>
                      </a:cubicBezTo>
                      <a:lnTo>
                        <a:pt x="2311811" y="2351100"/>
                      </a:lnTo>
                      <a:cubicBezTo>
                        <a:pt x="2236543" y="2531212"/>
                        <a:pt x="2156279" y="2693381"/>
                        <a:pt x="2012913" y="2666381"/>
                      </a:cubicBezTo>
                      <a:lnTo>
                        <a:pt x="1218010" y="2470986"/>
                      </a:lnTo>
                      <a:lnTo>
                        <a:pt x="1102373" y="2824230"/>
                      </a:lnTo>
                      <a:lnTo>
                        <a:pt x="2487292" y="3277591"/>
                      </a:lnTo>
                      <a:lnTo>
                        <a:pt x="2341715" y="3722295"/>
                      </a:lnTo>
                      <a:lnTo>
                        <a:pt x="0" y="2955722"/>
                      </a:lnTo>
                      <a:lnTo>
                        <a:pt x="145576" y="2511018"/>
                      </a:lnTo>
                      <a:lnTo>
                        <a:pt x="331547" y="2571896"/>
                      </a:lnTo>
                      <a:lnTo>
                        <a:pt x="446637" y="2220321"/>
                      </a:lnTo>
                      <a:cubicBezTo>
                        <a:pt x="-284355" y="823449"/>
                        <a:pt x="1165131" y="415925"/>
                        <a:pt x="1650212" y="520081"/>
                      </a:cubicBezTo>
                      <a:lnTo>
                        <a:pt x="1694607" y="211185"/>
                      </a:lnTo>
                      <a:lnTo>
                        <a:pt x="1803835" y="210297"/>
                      </a:lnTo>
                      <a:lnTo>
                        <a:pt x="1803835" y="0"/>
                      </a:lnTo>
                      <a:lnTo>
                        <a:pt x="2078923" y="0"/>
                      </a:lnTo>
                      <a:close/>
                    </a:path>
                  </a:pathLst>
                </a:custGeom>
                <a:solidFill>
                  <a:schemeClr val="bg1"/>
                </a:solidFill>
                <a:ln w="0" cap="flat" cmpd="sng" algn="ctr">
                  <a:noFill/>
                  <a:prstDash val="solid"/>
                  <a:miter lim="800000"/>
                </a:ln>
                <a:effectLst/>
              </p:spPr>
              <p:txBody>
                <a:bodyPr rtlCol="0" anchor="ctr"/>
                <a:lstStyle/>
                <a:p>
                  <a:pPr algn="ctr" fontAlgn="base">
                    <a:spcBef>
                      <a:spcPct val="0"/>
                    </a:spcBef>
                    <a:spcAft>
                      <a:spcPct val="0"/>
                    </a:spcAft>
                    <a:defRPr/>
                  </a:pPr>
                  <a:endParaRPr lang="en-US" kern="0" dirty="0">
                    <a:solidFill>
                      <a:prstClr val="white"/>
                    </a:solidFill>
                    <a:latin typeface="Arial" panose="020B0604020202020204" pitchFamily="34" charset="0"/>
                    <a:cs typeface="Arial" panose="020B0604020202020204" pitchFamily="34" charset="0"/>
                  </a:endParaRPr>
                </a:p>
              </p:txBody>
            </p:sp>
          </p:grpSp>
          <p:grpSp>
            <p:nvGrpSpPr>
              <p:cNvPr id="137" name="Group 136"/>
              <p:cNvGrpSpPr/>
              <p:nvPr/>
            </p:nvGrpSpPr>
            <p:grpSpPr>
              <a:xfrm>
                <a:off x="6695933" y="3356653"/>
                <a:ext cx="413205" cy="589218"/>
                <a:chOff x="5446243" y="3202525"/>
                <a:chExt cx="217269" cy="309819"/>
              </a:xfrm>
            </p:grpSpPr>
            <p:grpSp>
              <p:nvGrpSpPr>
                <p:cNvPr id="138" name="Group 137"/>
                <p:cNvGrpSpPr/>
                <p:nvPr/>
              </p:nvGrpSpPr>
              <p:grpSpPr>
                <a:xfrm>
                  <a:off x="5510910" y="3202525"/>
                  <a:ext cx="79925" cy="74014"/>
                  <a:chOff x="4369267" y="2858515"/>
                  <a:chExt cx="240966" cy="222934"/>
                </a:xfrm>
                <a:solidFill>
                  <a:schemeClr val="bg1"/>
                </a:solidFill>
              </p:grpSpPr>
              <p:sp>
                <p:nvSpPr>
                  <p:cNvPr id="143" name="Freeform 30"/>
                  <p:cNvSpPr>
                    <a:spLocks/>
                  </p:cNvSpPr>
                  <p:nvPr/>
                </p:nvSpPr>
                <p:spPr bwMode="auto">
                  <a:xfrm>
                    <a:off x="4454506" y="3012602"/>
                    <a:ext cx="65569" cy="68847"/>
                  </a:xfrm>
                  <a:prstGeom prst="ellipse">
                    <a:avLst/>
                  </a:prstGeom>
                  <a:grpFill/>
                  <a:ln w="0">
                    <a:noFill/>
                    <a:prstDash val="solid"/>
                    <a:round/>
                    <a:headEnd/>
                    <a:tailEnd/>
                  </a:ln>
                </p:spPr>
                <p:txBody>
                  <a:bodyPr vert="horz" wrap="square" lIns="51435" tIns="25718" rIns="51435" bIns="25718" numCol="1" anchor="t" anchorCtr="0" compatLnSpc="1">
                    <a:prstTxWarp prst="textNoShape">
                      <a:avLst/>
                    </a:prstTxWarp>
                  </a:bodyPr>
                  <a:lstStyle/>
                  <a:p>
                    <a:pPr fontAlgn="base">
                      <a:spcBef>
                        <a:spcPct val="0"/>
                      </a:spcBef>
                      <a:spcAft>
                        <a:spcPct val="0"/>
                      </a:spcAft>
                      <a:defRPr/>
                    </a:pPr>
                    <a:endParaRPr lang="en-US" kern="0" dirty="0">
                      <a:solidFill>
                        <a:prstClr val="black"/>
                      </a:solidFill>
                      <a:latin typeface="Arial" panose="020B0604020202020204" pitchFamily="34" charset="0"/>
                      <a:cs typeface="Arial" panose="020B0604020202020204" pitchFamily="34" charset="0"/>
                    </a:endParaRPr>
                  </a:p>
                </p:txBody>
              </p:sp>
              <p:sp>
                <p:nvSpPr>
                  <p:cNvPr id="144" name="Freeform 31"/>
                  <p:cNvSpPr>
                    <a:spLocks/>
                  </p:cNvSpPr>
                  <p:nvPr/>
                </p:nvSpPr>
                <p:spPr bwMode="auto">
                  <a:xfrm>
                    <a:off x="4369267" y="2948672"/>
                    <a:ext cx="59012" cy="60651"/>
                  </a:xfrm>
                  <a:prstGeom prst="ellipse">
                    <a:avLst/>
                  </a:prstGeom>
                  <a:grpFill/>
                  <a:ln w="0">
                    <a:noFill/>
                    <a:prstDash val="solid"/>
                    <a:round/>
                    <a:headEnd/>
                    <a:tailEnd/>
                  </a:ln>
                </p:spPr>
                <p:txBody>
                  <a:bodyPr vert="horz" wrap="square" lIns="51435" tIns="25718" rIns="51435" bIns="25718" numCol="1" anchor="t" anchorCtr="0" compatLnSpc="1">
                    <a:prstTxWarp prst="textNoShape">
                      <a:avLst/>
                    </a:prstTxWarp>
                  </a:bodyPr>
                  <a:lstStyle/>
                  <a:p>
                    <a:pPr fontAlgn="base">
                      <a:spcBef>
                        <a:spcPct val="0"/>
                      </a:spcBef>
                      <a:spcAft>
                        <a:spcPct val="0"/>
                      </a:spcAft>
                      <a:defRPr/>
                    </a:pPr>
                    <a:endParaRPr lang="en-US" kern="0" dirty="0">
                      <a:solidFill>
                        <a:prstClr val="black"/>
                      </a:solidFill>
                      <a:latin typeface="Arial" panose="020B0604020202020204" pitchFamily="34" charset="0"/>
                      <a:cs typeface="Arial" panose="020B0604020202020204" pitchFamily="34" charset="0"/>
                    </a:endParaRPr>
                  </a:p>
                </p:txBody>
              </p:sp>
              <p:sp>
                <p:nvSpPr>
                  <p:cNvPr id="145" name="Freeform 32"/>
                  <p:cNvSpPr>
                    <a:spLocks/>
                  </p:cNvSpPr>
                  <p:nvPr/>
                </p:nvSpPr>
                <p:spPr bwMode="auto">
                  <a:xfrm>
                    <a:off x="4528272" y="2942115"/>
                    <a:ext cx="81961" cy="81961"/>
                  </a:xfrm>
                  <a:prstGeom prst="ellipse">
                    <a:avLst/>
                  </a:prstGeom>
                  <a:grpFill/>
                  <a:ln w="0">
                    <a:noFill/>
                    <a:prstDash val="solid"/>
                    <a:round/>
                    <a:headEnd/>
                    <a:tailEnd/>
                  </a:ln>
                </p:spPr>
                <p:txBody>
                  <a:bodyPr vert="horz" wrap="square" lIns="51435" tIns="25718" rIns="51435" bIns="25718" numCol="1" anchor="t" anchorCtr="0" compatLnSpc="1">
                    <a:prstTxWarp prst="textNoShape">
                      <a:avLst/>
                    </a:prstTxWarp>
                  </a:bodyPr>
                  <a:lstStyle/>
                  <a:p>
                    <a:pPr fontAlgn="base">
                      <a:spcBef>
                        <a:spcPct val="0"/>
                      </a:spcBef>
                      <a:spcAft>
                        <a:spcPct val="0"/>
                      </a:spcAft>
                      <a:defRPr/>
                    </a:pPr>
                    <a:endParaRPr lang="en-US" kern="0" dirty="0">
                      <a:solidFill>
                        <a:prstClr val="black"/>
                      </a:solidFill>
                      <a:latin typeface="Arial" panose="020B0604020202020204" pitchFamily="34" charset="0"/>
                      <a:cs typeface="Arial" panose="020B0604020202020204" pitchFamily="34" charset="0"/>
                    </a:endParaRPr>
                  </a:p>
                </p:txBody>
              </p:sp>
              <p:sp>
                <p:nvSpPr>
                  <p:cNvPr id="146" name="Freeform 33"/>
                  <p:cNvSpPr>
                    <a:spLocks/>
                  </p:cNvSpPr>
                  <p:nvPr/>
                </p:nvSpPr>
                <p:spPr bwMode="auto">
                  <a:xfrm>
                    <a:off x="4411887" y="2858515"/>
                    <a:ext cx="70487" cy="70487"/>
                  </a:xfrm>
                  <a:prstGeom prst="ellipse">
                    <a:avLst/>
                  </a:prstGeom>
                  <a:grpFill/>
                  <a:ln w="0">
                    <a:noFill/>
                    <a:prstDash val="solid"/>
                    <a:round/>
                    <a:headEnd/>
                    <a:tailEnd/>
                  </a:ln>
                </p:spPr>
                <p:txBody>
                  <a:bodyPr vert="horz" wrap="square" lIns="51435" tIns="25718" rIns="51435" bIns="25718" numCol="1" anchor="t" anchorCtr="0" compatLnSpc="1">
                    <a:prstTxWarp prst="textNoShape">
                      <a:avLst/>
                    </a:prstTxWarp>
                  </a:bodyPr>
                  <a:lstStyle/>
                  <a:p>
                    <a:pPr fontAlgn="base">
                      <a:spcBef>
                        <a:spcPct val="0"/>
                      </a:spcBef>
                      <a:spcAft>
                        <a:spcPct val="0"/>
                      </a:spcAft>
                      <a:defRPr/>
                    </a:pPr>
                    <a:endParaRPr lang="en-US" kern="0" dirty="0">
                      <a:solidFill>
                        <a:prstClr val="black"/>
                      </a:solidFill>
                      <a:latin typeface="Arial" panose="020B0604020202020204" pitchFamily="34" charset="0"/>
                      <a:cs typeface="Arial" panose="020B0604020202020204" pitchFamily="34" charset="0"/>
                    </a:endParaRPr>
                  </a:p>
                </p:txBody>
              </p:sp>
            </p:grpSp>
            <p:grpSp>
              <p:nvGrpSpPr>
                <p:cNvPr id="139" name="Group 138"/>
                <p:cNvGrpSpPr/>
                <p:nvPr/>
              </p:nvGrpSpPr>
              <p:grpSpPr>
                <a:xfrm>
                  <a:off x="5446243" y="3290637"/>
                  <a:ext cx="217269" cy="221707"/>
                  <a:chOff x="4174305" y="3123914"/>
                  <a:chExt cx="655038" cy="667794"/>
                </a:xfrm>
                <a:solidFill>
                  <a:schemeClr val="bg1"/>
                </a:solidFill>
              </p:grpSpPr>
              <p:sp>
                <p:nvSpPr>
                  <p:cNvPr id="140" name="Rectangle 139"/>
                  <p:cNvSpPr/>
                  <p:nvPr/>
                </p:nvSpPr>
                <p:spPr>
                  <a:xfrm>
                    <a:off x="4424631" y="3209449"/>
                    <a:ext cx="168888" cy="77042"/>
                  </a:xfrm>
                  <a:prstGeom prst="rect">
                    <a:avLst/>
                  </a:prstGeom>
                  <a:grpFill/>
                  <a:ln w="12700" cap="flat" cmpd="sng" algn="ctr">
                    <a:noFill/>
                    <a:prstDash val="solid"/>
                    <a:miter lim="800000"/>
                  </a:ln>
                  <a:effectLst/>
                </p:spPr>
                <p:txBody>
                  <a:bodyPr rtlCol="0" anchor="ctr"/>
                  <a:lstStyle/>
                  <a:p>
                    <a:pPr algn="ctr" fontAlgn="base">
                      <a:spcBef>
                        <a:spcPct val="0"/>
                      </a:spcBef>
                      <a:spcAft>
                        <a:spcPct val="0"/>
                      </a:spcAft>
                      <a:defRPr/>
                    </a:pPr>
                    <a:endParaRPr lang="en-US" kern="0" dirty="0">
                      <a:solidFill>
                        <a:prstClr val="white"/>
                      </a:solidFill>
                      <a:latin typeface="Arial" panose="020B0604020202020204" pitchFamily="34" charset="0"/>
                      <a:cs typeface="Arial" panose="020B0604020202020204" pitchFamily="34" charset="0"/>
                    </a:endParaRPr>
                  </a:p>
                </p:txBody>
              </p:sp>
              <p:sp>
                <p:nvSpPr>
                  <p:cNvPr id="141" name="Rounded Rectangle 140"/>
                  <p:cNvSpPr/>
                  <p:nvPr/>
                </p:nvSpPr>
                <p:spPr>
                  <a:xfrm>
                    <a:off x="4349865" y="3123914"/>
                    <a:ext cx="314463" cy="85394"/>
                  </a:xfrm>
                  <a:prstGeom prst="roundRect">
                    <a:avLst/>
                  </a:prstGeom>
                  <a:grpFill/>
                  <a:ln w="12700" cap="flat" cmpd="sng" algn="ctr">
                    <a:noFill/>
                    <a:prstDash val="solid"/>
                    <a:miter lim="800000"/>
                  </a:ln>
                  <a:effectLst/>
                </p:spPr>
                <p:txBody>
                  <a:bodyPr rtlCol="0" anchor="ctr"/>
                  <a:lstStyle/>
                  <a:p>
                    <a:pPr algn="ctr" fontAlgn="base">
                      <a:spcBef>
                        <a:spcPct val="0"/>
                      </a:spcBef>
                      <a:spcAft>
                        <a:spcPct val="0"/>
                      </a:spcAft>
                      <a:defRPr/>
                    </a:pPr>
                    <a:endParaRPr lang="en-US" kern="0" dirty="0">
                      <a:solidFill>
                        <a:prstClr val="white"/>
                      </a:solidFill>
                      <a:latin typeface="Arial" panose="020B0604020202020204" pitchFamily="34" charset="0"/>
                      <a:cs typeface="Arial" panose="020B0604020202020204" pitchFamily="34" charset="0"/>
                    </a:endParaRPr>
                  </a:p>
                </p:txBody>
              </p:sp>
              <p:sp>
                <p:nvSpPr>
                  <p:cNvPr id="142" name="Rectangle 8306"/>
                  <p:cNvSpPr/>
                  <p:nvPr/>
                </p:nvSpPr>
                <p:spPr>
                  <a:xfrm>
                    <a:off x="4174305" y="3278631"/>
                    <a:ext cx="655038" cy="513077"/>
                  </a:xfrm>
                  <a:custGeom>
                    <a:avLst/>
                    <a:gdLst>
                      <a:gd name="connsiteX0" fmla="*/ 0 w 816770"/>
                      <a:gd name="connsiteY0" fmla="*/ 0 h 489745"/>
                      <a:gd name="connsiteX1" fmla="*/ 816770 w 816770"/>
                      <a:gd name="connsiteY1" fmla="*/ 0 h 489745"/>
                      <a:gd name="connsiteX2" fmla="*/ 816770 w 816770"/>
                      <a:gd name="connsiteY2" fmla="*/ 489745 h 489745"/>
                      <a:gd name="connsiteX3" fmla="*/ 0 w 816770"/>
                      <a:gd name="connsiteY3" fmla="*/ 489745 h 489745"/>
                      <a:gd name="connsiteX4" fmla="*/ 0 w 816770"/>
                      <a:gd name="connsiteY4" fmla="*/ 0 h 489745"/>
                      <a:gd name="connsiteX0" fmla="*/ 0 w 816770"/>
                      <a:gd name="connsiteY0" fmla="*/ 0 h 489745"/>
                      <a:gd name="connsiteX1" fmla="*/ 816770 w 816770"/>
                      <a:gd name="connsiteY1" fmla="*/ 0 h 489745"/>
                      <a:gd name="connsiteX2" fmla="*/ 814388 w 816770"/>
                      <a:gd name="connsiteY2" fmla="*/ 5557 h 489745"/>
                      <a:gd name="connsiteX3" fmla="*/ 816770 w 816770"/>
                      <a:gd name="connsiteY3" fmla="*/ 489745 h 489745"/>
                      <a:gd name="connsiteX4" fmla="*/ 0 w 816770"/>
                      <a:gd name="connsiteY4" fmla="*/ 489745 h 489745"/>
                      <a:gd name="connsiteX5" fmla="*/ 0 w 816770"/>
                      <a:gd name="connsiteY5" fmla="*/ 0 h 489745"/>
                      <a:gd name="connsiteX0" fmla="*/ 0 w 816770"/>
                      <a:gd name="connsiteY0" fmla="*/ 0 h 489745"/>
                      <a:gd name="connsiteX1" fmla="*/ 816770 w 816770"/>
                      <a:gd name="connsiteY1" fmla="*/ 0 h 489745"/>
                      <a:gd name="connsiteX2" fmla="*/ 597344 w 816770"/>
                      <a:gd name="connsiteY2" fmla="*/ 107951 h 489745"/>
                      <a:gd name="connsiteX3" fmla="*/ 816770 w 816770"/>
                      <a:gd name="connsiteY3" fmla="*/ 489745 h 489745"/>
                      <a:gd name="connsiteX4" fmla="*/ 0 w 816770"/>
                      <a:gd name="connsiteY4" fmla="*/ 489745 h 489745"/>
                      <a:gd name="connsiteX5" fmla="*/ 0 w 816770"/>
                      <a:gd name="connsiteY5" fmla="*/ 0 h 489745"/>
                      <a:gd name="connsiteX0" fmla="*/ 0 w 816770"/>
                      <a:gd name="connsiteY0" fmla="*/ 0 h 489745"/>
                      <a:gd name="connsiteX1" fmla="*/ 482637 w 816770"/>
                      <a:gd name="connsiteY1" fmla="*/ 7144 h 489745"/>
                      <a:gd name="connsiteX2" fmla="*/ 597344 w 816770"/>
                      <a:gd name="connsiteY2" fmla="*/ 107951 h 489745"/>
                      <a:gd name="connsiteX3" fmla="*/ 816770 w 816770"/>
                      <a:gd name="connsiteY3" fmla="*/ 489745 h 489745"/>
                      <a:gd name="connsiteX4" fmla="*/ 0 w 816770"/>
                      <a:gd name="connsiteY4" fmla="*/ 489745 h 489745"/>
                      <a:gd name="connsiteX5" fmla="*/ 0 w 816770"/>
                      <a:gd name="connsiteY5" fmla="*/ 0 h 489745"/>
                      <a:gd name="connsiteX0" fmla="*/ 0 w 816770"/>
                      <a:gd name="connsiteY0" fmla="*/ 0 h 489745"/>
                      <a:gd name="connsiteX1" fmla="*/ 482637 w 816770"/>
                      <a:gd name="connsiteY1" fmla="*/ 7144 h 489745"/>
                      <a:gd name="connsiteX2" fmla="*/ 571641 w 816770"/>
                      <a:gd name="connsiteY2" fmla="*/ 117476 h 489745"/>
                      <a:gd name="connsiteX3" fmla="*/ 816770 w 816770"/>
                      <a:gd name="connsiteY3" fmla="*/ 489745 h 489745"/>
                      <a:gd name="connsiteX4" fmla="*/ 0 w 816770"/>
                      <a:gd name="connsiteY4" fmla="*/ 489745 h 489745"/>
                      <a:gd name="connsiteX5" fmla="*/ 0 w 816770"/>
                      <a:gd name="connsiteY5" fmla="*/ 0 h 489745"/>
                      <a:gd name="connsiteX0" fmla="*/ 0 w 816770"/>
                      <a:gd name="connsiteY0" fmla="*/ 0 h 489745"/>
                      <a:gd name="connsiteX1" fmla="*/ 482637 w 816770"/>
                      <a:gd name="connsiteY1" fmla="*/ 7144 h 489745"/>
                      <a:gd name="connsiteX2" fmla="*/ 571641 w 816770"/>
                      <a:gd name="connsiteY2" fmla="*/ 117476 h 489745"/>
                      <a:gd name="connsiteX3" fmla="*/ 816770 w 816770"/>
                      <a:gd name="connsiteY3" fmla="*/ 489745 h 489745"/>
                      <a:gd name="connsiteX4" fmla="*/ 0 w 816770"/>
                      <a:gd name="connsiteY4" fmla="*/ 489745 h 489745"/>
                      <a:gd name="connsiteX5" fmla="*/ 0 w 816770"/>
                      <a:gd name="connsiteY5" fmla="*/ 0 h 489745"/>
                      <a:gd name="connsiteX0" fmla="*/ 0 w 816770"/>
                      <a:gd name="connsiteY0" fmla="*/ 0 h 489745"/>
                      <a:gd name="connsiteX1" fmla="*/ 482637 w 816770"/>
                      <a:gd name="connsiteY1" fmla="*/ 7144 h 489745"/>
                      <a:gd name="connsiteX2" fmla="*/ 571641 w 816770"/>
                      <a:gd name="connsiteY2" fmla="*/ 117476 h 489745"/>
                      <a:gd name="connsiteX3" fmla="*/ 816770 w 816770"/>
                      <a:gd name="connsiteY3" fmla="*/ 489745 h 489745"/>
                      <a:gd name="connsiteX4" fmla="*/ 0 w 816770"/>
                      <a:gd name="connsiteY4" fmla="*/ 489745 h 489745"/>
                      <a:gd name="connsiteX5" fmla="*/ 0 w 816770"/>
                      <a:gd name="connsiteY5" fmla="*/ 0 h 489745"/>
                      <a:gd name="connsiteX0" fmla="*/ 288441 w 816770"/>
                      <a:gd name="connsiteY0" fmla="*/ 0 h 487364"/>
                      <a:gd name="connsiteX1" fmla="*/ 482637 w 816770"/>
                      <a:gd name="connsiteY1" fmla="*/ 4763 h 487364"/>
                      <a:gd name="connsiteX2" fmla="*/ 571641 w 816770"/>
                      <a:gd name="connsiteY2" fmla="*/ 115095 h 487364"/>
                      <a:gd name="connsiteX3" fmla="*/ 816770 w 816770"/>
                      <a:gd name="connsiteY3" fmla="*/ 487364 h 487364"/>
                      <a:gd name="connsiteX4" fmla="*/ 0 w 816770"/>
                      <a:gd name="connsiteY4" fmla="*/ 487364 h 487364"/>
                      <a:gd name="connsiteX5" fmla="*/ 288441 w 816770"/>
                      <a:gd name="connsiteY5" fmla="*/ 0 h 487364"/>
                      <a:gd name="connsiteX0" fmla="*/ 288441 w 816770"/>
                      <a:gd name="connsiteY0" fmla="*/ 0 h 487364"/>
                      <a:gd name="connsiteX1" fmla="*/ 482637 w 816770"/>
                      <a:gd name="connsiteY1" fmla="*/ 4763 h 487364"/>
                      <a:gd name="connsiteX2" fmla="*/ 571641 w 816770"/>
                      <a:gd name="connsiteY2" fmla="*/ 115095 h 487364"/>
                      <a:gd name="connsiteX3" fmla="*/ 816770 w 816770"/>
                      <a:gd name="connsiteY3" fmla="*/ 487364 h 487364"/>
                      <a:gd name="connsiteX4" fmla="*/ 0 w 816770"/>
                      <a:gd name="connsiteY4" fmla="*/ 487364 h 487364"/>
                      <a:gd name="connsiteX5" fmla="*/ 288441 w 816770"/>
                      <a:gd name="connsiteY5" fmla="*/ 0 h 487364"/>
                      <a:gd name="connsiteX0" fmla="*/ 291348 w 819677"/>
                      <a:gd name="connsiteY0" fmla="*/ 0 h 487364"/>
                      <a:gd name="connsiteX1" fmla="*/ 485544 w 819677"/>
                      <a:gd name="connsiteY1" fmla="*/ 4763 h 487364"/>
                      <a:gd name="connsiteX2" fmla="*/ 574548 w 819677"/>
                      <a:gd name="connsiteY2" fmla="*/ 115095 h 487364"/>
                      <a:gd name="connsiteX3" fmla="*/ 819677 w 819677"/>
                      <a:gd name="connsiteY3" fmla="*/ 487364 h 487364"/>
                      <a:gd name="connsiteX4" fmla="*/ 2907 w 819677"/>
                      <a:gd name="connsiteY4" fmla="*/ 487364 h 487364"/>
                      <a:gd name="connsiteX5" fmla="*/ 291348 w 819677"/>
                      <a:gd name="connsiteY5" fmla="*/ 0 h 487364"/>
                      <a:gd name="connsiteX0" fmla="*/ 291348 w 819677"/>
                      <a:gd name="connsiteY0" fmla="*/ 0 h 487364"/>
                      <a:gd name="connsiteX1" fmla="*/ 485544 w 819677"/>
                      <a:gd name="connsiteY1" fmla="*/ 4763 h 487364"/>
                      <a:gd name="connsiteX2" fmla="*/ 819677 w 819677"/>
                      <a:gd name="connsiteY2" fmla="*/ 487364 h 487364"/>
                      <a:gd name="connsiteX3" fmla="*/ 2907 w 819677"/>
                      <a:gd name="connsiteY3" fmla="*/ 487364 h 487364"/>
                      <a:gd name="connsiteX4" fmla="*/ 291348 w 819677"/>
                      <a:gd name="connsiteY4" fmla="*/ 0 h 487364"/>
                      <a:gd name="connsiteX0" fmla="*/ 291348 w 819677"/>
                      <a:gd name="connsiteY0" fmla="*/ 0 h 487364"/>
                      <a:gd name="connsiteX1" fmla="*/ 485544 w 819677"/>
                      <a:gd name="connsiteY1" fmla="*/ 4763 h 487364"/>
                      <a:gd name="connsiteX2" fmla="*/ 819677 w 819677"/>
                      <a:gd name="connsiteY2" fmla="*/ 487364 h 487364"/>
                      <a:gd name="connsiteX3" fmla="*/ 2907 w 819677"/>
                      <a:gd name="connsiteY3" fmla="*/ 487364 h 487364"/>
                      <a:gd name="connsiteX4" fmla="*/ 291348 w 819677"/>
                      <a:gd name="connsiteY4" fmla="*/ 0 h 487364"/>
                      <a:gd name="connsiteX0" fmla="*/ 291348 w 819677"/>
                      <a:gd name="connsiteY0" fmla="*/ 4762 h 492126"/>
                      <a:gd name="connsiteX1" fmla="*/ 499824 w 819677"/>
                      <a:gd name="connsiteY1" fmla="*/ 0 h 492126"/>
                      <a:gd name="connsiteX2" fmla="*/ 819677 w 819677"/>
                      <a:gd name="connsiteY2" fmla="*/ 492126 h 492126"/>
                      <a:gd name="connsiteX3" fmla="*/ 2907 w 819677"/>
                      <a:gd name="connsiteY3" fmla="*/ 492126 h 492126"/>
                      <a:gd name="connsiteX4" fmla="*/ 291348 w 819677"/>
                      <a:gd name="connsiteY4" fmla="*/ 4762 h 492126"/>
                      <a:gd name="connsiteX0" fmla="*/ 291348 w 819677"/>
                      <a:gd name="connsiteY0" fmla="*/ 0 h 487364"/>
                      <a:gd name="connsiteX1" fmla="*/ 499824 w 819677"/>
                      <a:gd name="connsiteY1" fmla="*/ 1 h 487364"/>
                      <a:gd name="connsiteX2" fmla="*/ 819677 w 819677"/>
                      <a:gd name="connsiteY2" fmla="*/ 487364 h 487364"/>
                      <a:gd name="connsiteX3" fmla="*/ 2907 w 819677"/>
                      <a:gd name="connsiteY3" fmla="*/ 487364 h 487364"/>
                      <a:gd name="connsiteX4" fmla="*/ 291348 w 819677"/>
                      <a:gd name="connsiteY4" fmla="*/ 0 h 487364"/>
                      <a:gd name="connsiteX0" fmla="*/ 291348 w 765416"/>
                      <a:gd name="connsiteY0" fmla="*/ 0 h 487364"/>
                      <a:gd name="connsiteX1" fmla="*/ 499824 w 765416"/>
                      <a:gd name="connsiteY1" fmla="*/ 1 h 487364"/>
                      <a:gd name="connsiteX2" fmla="*/ 765416 w 765416"/>
                      <a:gd name="connsiteY2" fmla="*/ 477839 h 487364"/>
                      <a:gd name="connsiteX3" fmla="*/ 2907 w 765416"/>
                      <a:gd name="connsiteY3" fmla="*/ 487364 h 487364"/>
                      <a:gd name="connsiteX4" fmla="*/ 291348 w 765416"/>
                      <a:gd name="connsiteY4" fmla="*/ 0 h 487364"/>
                      <a:gd name="connsiteX0" fmla="*/ 291348 w 770121"/>
                      <a:gd name="connsiteY0" fmla="*/ 0 h 487364"/>
                      <a:gd name="connsiteX1" fmla="*/ 499824 w 770121"/>
                      <a:gd name="connsiteY1" fmla="*/ 1 h 487364"/>
                      <a:gd name="connsiteX2" fmla="*/ 765416 w 770121"/>
                      <a:gd name="connsiteY2" fmla="*/ 477839 h 487364"/>
                      <a:gd name="connsiteX3" fmla="*/ 2907 w 770121"/>
                      <a:gd name="connsiteY3" fmla="*/ 487364 h 487364"/>
                      <a:gd name="connsiteX4" fmla="*/ 291348 w 770121"/>
                      <a:gd name="connsiteY4" fmla="*/ 0 h 487364"/>
                      <a:gd name="connsiteX0" fmla="*/ 291348 w 770121"/>
                      <a:gd name="connsiteY0" fmla="*/ 0 h 491939"/>
                      <a:gd name="connsiteX1" fmla="*/ 499824 w 770121"/>
                      <a:gd name="connsiteY1" fmla="*/ 1 h 491939"/>
                      <a:gd name="connsiteX2" fmla="*/ 765416 w 770121"/>
                      <a:gd name="connsiteY2" fmla="*/ 477839 h 491939"/>
                      <a:gd name="connsiteX3" fmla="*/ 2907 w 770121"/>
                      <a:gd name="connsiteY3" fmla="*/ 487364 h 491939"/>
                      <a:gd name="connsiteX4" fmla="*/ 291348 w 770121"/>
                      <a:gd name="connsiteY4" fmla="*/ 0 h 491939"/>
                      <a:gd name="connsiteX0" fmla="*/ 291348 w 770121"/>
                      <a:gd name="connsiteY0" fmla="*/ 0 h 488932"/>
                      <a:gd name="connsiteX1" fmla="*/ 499824 w 770121"/>
                      <a:gd name="connsiteY1" fmla="*/ 1 h 488932"/>
                      <a:gd name="connsiteX2" fmla="*/ 765416 w 770121"/>
                      <a:gd name="connsiteY2" fmla="*/ 477839 h 488932"/>
                      <a:gd name="connsiteX3" fmla="*/ 2907 w 770121"/>
                      <a:gd name="connsiteY3" fmla="*/ 487364 h 488932"/>
                      <a:gd name="connsiteX4" fmla="*/ 291348 w 770121"/>
                      <a:gd name="connsiteY4" fmla="*/ 0 h 488932"/>
                      <a:gd name="connsiteX0" fmla="*/ 353649 w 832422"/>
                      <a:gd name="connsiteY0" fmla="*/ 0 h 488932"/>
                      <a:gd name="connsiteX1" fmla="*/ 562125 w 832422"/>
                      <a:gd name="connsiteY1" fmla="*/ 1 h 488932"/>
                      <a:gd name="connsiteX2" fmla="*/ 827717 w 832422"/>
                      <a:gd name="connsiteY2" fmla="*/ 477839 h 488932"/>
                      <a:gd name="connsiteX3" fmla="*/ 65208 w 832422"/>
                      <a:gd name="connsiteY3" fmla="*/ 487364 h 488932"/>
                      <a:gd name="connsiteX4" fmla="*/ 73774 w 832422"/>
                      <a:gd name="connsiteY4" fmla="*/ 379412 h 488932"/>
                      <a:gd name="connsiteX5" fmla="*/ 353649 w 832422"/>
                      <a:gd name="connsiteY5" fmla="*/ 0 h 488932"/>
                      <a:gd name="connsiteX0" fmla="*/ 352726 w 831499"/>
                      <a:gd name="connsiteY0" fmla="*/ 0 h 488932"/>
                      <a:gd name="connsiteX1" fmla="*/ 561202 w 831499"/>
                      <a:gd name="connsiteY1" fmla="*/ 1 h 488932"/>
                      <a:gd name="connsiteX2" fmla="*/ 826794 w 831499"/>
                      <a:gd name="connsiteY2" fmla="*/ 477839 h 488932"/>
                      <a:gd name="connsiteX3" fmla="*/ 64285 w 831499"/>
                      <a:gd name="connsiteY3" fmla="*/ 487364 h 488932"/>
                      <a:gd name="connsiteX4" fmla="*/ 75706 w 831499"/>
                      <a:gd name="connsiteY4" fmla="*/ 334168 h 488932"/>
                      <a:gd name="connsiteX5" fmla="*/ 352726 w 831499"/>
                      <a:gd name="connsiteY5" fmla="*/ 0 h 488932"/>
                      <a:gd name="connsiteX0" fmla="*/ 337651 w 816424"/>
                      <a:gd name="connsiteY0" fmla="*/ 0 h 488932"/>
                      <a:gd name="connsiteX1" fmla="*/ 546127 w 816424"/>
                      <a:gd name="connsiteY1" fmla="*/ 1 h 488932"/>
                      <a:gd name="connsiteX2" fmla="*/ 811719 w 816424"/>
                      <a:gd name="connsiteY2" fmla="*/ 477839 h 488932"/>
                      <a:gd name="connsiteX3" fmla="*/ 49210 w 816424"/>
                      <a:gd name="connsiteY3" fmla="*/ 487364 h 488932"/>
                      <a:gd name="connsiteX4" fmla="*/ 120603 w 816424"/>
                      <a:gd name="connsiteY4" fmla="*/ 272256 h 488932"/>
                      <a:gd name="connsiteX5" fmla="*/ 337651 w 816424"/>
                      <a:gd name="connsiteY5" fmla="*/ 0 h 488932"/>
                      <a:gd name="connsiteX0" fmla="*/ 294708 w 773481"/>
                      <a:gd name="connsiteY0" fmla="*/ 0 h 496889"/>
                      <a:gd name="connsiteX1" fmla="*/ 503184 w 773481"/>
                      <a:gd name="connsiteY1" fmla="*/ 1 h 496889"/>
                      <a:gd name="connsiteX2" fmla="*/ 768776 w 773481"/>
                      <a:gd name="connsiteY2" fmla="*/ 477839 h 496889"/>
                      <a:gd name="connsiteX3" fmla="*/ 63384 w 773481"/>
                      <a:gd name="connsiteY3" fmla="*/ 496889 h 496889"/>
                      <a:gd name="connsiteX4" fmla="*/ 77660 w 773481"/>
                      <a:gd name="connsiteY4" fmla="*/ 272256 h 496889"/>
                      <a:gd name="connsiteX5" fmla="*/ 294708 w 773481"/>
                      <a:gd name="connsiteY5" fmla="*/ 0 h 496889"/>
                      <a:gd name="connsiteX0" fmla="*/ 294707 w 756736"/>
                      <a:gd name="connsiteY0" fmla="*/ 0 h 499918"/>
                      <a:gd name="connsiteX1" fmla="*/ 503183 w 756736"/>
                      <a:gd name="connsiteY1" fmla="*/ 1 h 499918"/>
                      <a:gd name="connsiteX2" fmla="*/ 751641 w 756736"/>
                      <a:gd name="connsiteY2" fmla="*/ 489746 h 499918"/>
                      <a:gd name="connsiteX3" fmla="*/ 63383 w 756736"/>
                      <a:gd name="connsiteY3" fmla="*/ 496889 h 499918"/>
                      <a:gd name="connsiteX4" fmla="*/ 77659 w 756736"/>
                      <a:gd name="connsiteY4" fmla="*/ 272256 h 499918"/>
                      <a:gd name="connsiteX5" fmla="*/ 294707 w 756736"/>
                      <a:gd name="connsiteY5" fmla="*/ 0 h 499918"/>
                      <a:gd name="connsiteX0" fmla="*/ 294707 w 805317"/>
                      <a:gd name="connsiteY0" fmla="*/ 0 h 499918"/>
                      <a:gd name="connsiteX1" fmla="*/ 503183 w 805317"/>
                      <a:gd name="connsiteY1" fmla="*/ 1 h 499918"/>
                      <a:gd name="connsiteX2" fmla="*/ 731648 w 805317"/>
                      <a:gd name="connsiteY2" fmla="*/ 362741 h 499918"/>
                      <a:gd name="connsiteX3" fmla="*/ 751641 w 805317"/>
                      <a:gd name="connsiteY3" fmla="*/ 489746 h 499918"/>
                      <a:gd name="connsiteX4" fmla="*/ 63383 w 805317"/>
                      <a:gd name="connsiteY4" fmla="*/ 496889 h 499918"/>
                      <a:gd name="connsiteX5" fmla="*/ 77659 w 805317"/>
                      <a:gd name="connsiteY5" fmla="*/ 272256 h 499918"/>
                      <a:gd name="connsiteX6" fmla="*/ 294707 w 805317"/>
                      <a:gd name="connsiteY6" fmla="*/ 0 h 499918"/>
                      <a:gd name="connsiteX0" fmla="*/ 294707 w 800071"/>
                      <a:gd name="connsiteY0" fmla="*/ 0 h 499918"/>
                      <a:gd name="connsiteX1" fmla="*/ 503183 w 800071"/>
                      <a:gd name="connsiteY1" fmla="*/ 1 h 499918"/>
                      <a:gd name="connsiteX2" fmla="*/ 711657 w 800071"/>
                      <a:gd name="connsiteY2" fmla="*/ 296066 h 499918"/>
                      <a:gd name="connsiteX3" fmla="*/ 751641 w 800071"/>
                      <a:gd name="connsiteY3" fmla="*/ 489746 h 499918"/>
                      <a:gd name="connsiteX4" fmla="*/ 63383 w 800071"/>
                      <a:gd name="connsiteY4" fmla="*/ 496889 h 499918"/>
                      <a:gd name="connsiteX5" fmla="*/ 77659 w 800071"/>
                      <a:gd name="connsiteY5" fmla="*/ 272256 h 499918"/>
                      <a:gd name="connsiteX6" fmla="*/ 294707 w 800071"/>
                      <a:gd name="connsiteY6" fmla="*/ 0 h 499918"/>
                      <a:gd name="connsiteX0" fmla="*/ 294707 w 773568"/>
                      <a:gd name="connsiteY0" fmla="*/ 0 h 506921"/>
                      <a:gd name="connsiteX1" fmla="*/ 503183 w 773568"/>
                      <a:gd name="connsiteY1" fmla="*/ 1 h 506921"/>
                      <a:gd name="connsiteX2" fmla="*/ 711657 w 773568"/>
                      <a:gd name="connsiteY2" fmla="*/ 296066 h 506921"/>
                      <a:gd name="connsiteX3" fmla="*/ 714515 w 773568"/>
                      <a:gd name="connsiteY3" fmla="*/ 499271 h 506921"/>
                      <a:gd name="connsiteX4" fmla="*/ 63383 w 773568"/>
                      <a:gd name="connsiteY4" fmla="*/ 496889 h 506921"/>
                      <a:gd name="connsiteX5" fmla="*/ 77659 w 773568"/>
                      <a:gd name="connsiteY5" fmla="*/ 272256 h 506921"/>
                      <a:gd name="connsiteX6" fmla="*/ 294707 w 773568"/>
                      <a:gd name="connsiteY6" fmla="*/ 0 h 506921"/>
                      <a:gd name="connsiteX0" fmla="*/ 294707 w 773566"/>
                      <a:gd name="connsiteY0" fmla="*/ 0 h 506921"/>
                      <a:gd name="connsiteX1" fmla="*/ 503183 w 773566"/>
                      <a:gd name="connsiteY1" fmla="*/ 1 h 506921"/>
                      <a:gd name="connsiteX2" fmla="*/ 711657 w 773566"/>
                      <a:gd name="connsiteY2" fmla="*/ 296066 h 506921"/>
                      <a:gd name="connsiteX3" fmla="*/ 714515 w 773566"/>
                      <a:gd name="connsiteY3" fmla="*/ 499271 h 506921"/>
                      <a:gd name="connsiteX4" fmla="*/ 63383 w 773566"/>
                      <a:gd name="connsiteY4" fmla="*/ 496889 h 506921"/>
                      <a:gd name="connsiteX5" fmla="*/ 77659 w 773566"/>
                      <a:gd name="connsiteY5" fmla="*/ 272256 h 506921"/>
                      <a:gd name="connsiteX6" fmla="*/ 294707 w 773566"/>
                      <a:gd name="connsiteY6" fmla="*/ 0 h 506921"/>
                      <a:gd name="connsiteX0" fmla="*/ 294707 w 773566"/>
                      <a:gd name="connsiteY0" fmla="*/ 0 h 499271"/>
                      <a:gd name="connsiteX1" fmla="*/ 503183 w 773566"/>
                      <a:gd name="connsiteY1" fmla="*/ 1 h 499271"/>
                      <a:gd name="connsiteX2" fmla="*/ 711657 w 773566"/>
                      <a:gd name="connsiteY2" fmla="*/ 296066 h 499271"/>
                      <a:gd name="connsiteX3" fmla="*/ 714515 w 773566"/>
                      <a:gd name="connsiteY3" fmla="*/ 499271 h 499271"/>
                      <a:gd name="connsiteX4" fmla="*/ 63383 w 773566"/>
                      <a:gd name="connsiteY4" fmla="*/ 496889 h 499271"/>
                      <a:gd name="connsiteX5" fmla="*/ 77659 w 773566"/>
                      <a:gd name="connsiteY5" fmla="*/ 272256 h 499271"/>
                      <a:gd name="connsiteX6" fmla="*/ 294707 w 773566"/>
                      <a:gd name="connsiteY6" fmla="*/ 0 h 499271"/>
                      <a:gd name="connsiteX0" fmla="*/ 294707 w 773566"/>
                      <a:gd name="connsiteY0" fmla="*/ 0 h 499340"/>
                      <a:gd name="connsiteX1" fmla="*/ 503183 w 773566"/>
                      <a:gd name="connsiteY1" fmla="*/ 1 h 499340"/>
                      <a:gd name="connsiteX2" fmla="*/ 711657 w 773566"/>
                      <a:gd name="connsiteY2" fmla="*/ 296066 h 499340"/>
                      <a:gd name="connsiteX3" fmla="*/ 714515 w 773566"/>
                      <a:gd name="connsiteY3" fmla="*/ 499271 h 499340"/>
                      <a:gd name="connsiteX4" fmla="*/ 63383 w 773566"/>
                      <a:gd name="connsiteY4" fmla="*/ 496889 h 499340"/>
                      <a:gd name="connsiteX5" fmla="*/ 77659 w 773566"/>
                      <a:gd name="connsiteY5" fmla="*/ 272256 h 499340"/>
                      <a:gd name="connsiteX6" fmla="*/ 294707 w 773566"/>
                      <a:gd name="connsiteY6" fmla="*/ 0 h 499340"/>
                      <a:gd name="connsiteX0" fmla="*/ 297220 w 776079"/>
                      <a:gd name="connsiteY0" fmla="*/ 0 h 499340"/>
                      <a:gd name="connsiteX1" fmla="*/ 505696 w 776079"/>
                      <a:gd name="connsiteY1" fmla="*/ 1 h 499340"/>
                      <a:gd name="connsiteX2" fmla="*/ 714170 w 776079"/>
                      <a:gd name="connsiteY2" fmla="*/ 296066 h 499340"/>
                      <a:gd name="connsiteX3" fmla="*/ 717028 w 776079"/>
                      <a:gd name="connsiteY3" fmla="*/ 499271 h 499340"/>
                      <a:gd name="connsiteX4" fmla="*/ 65896 w 776079"/>
                      <a:gd name="connsiteY4" fmla="*/ 496889 h 499340"/>
                      <a:gd name="connsiteX5" fmla="*/ 80172 w 776079"/>
                      <a:gd name="connsiteY5" fmla="*/ 272256 h 499340"/>
                      <a:gd name="connsiteX6" fmla="*/ 297220 w 776079"/>
                      <a:gd name="connsiteY6" fmla="*/ 0 h 499340"/>
                      <a:gd name="connsiteX0" fmla="*/ 304303 w 783162"/>
                      <a:gd name="connsiteY0" fmla="*/ 0 h 499340"/>
                      <a:gd name="connsiteX1" fmla="*/ 512779 w 783162"/>
                      <a:gd name="connsiteY1" fmla="*/ 1 h 499340"/>
                      <a:gd name="connsiteX2" fmla="*/ 721253 w 783162"/>
                      <a:gd name="connsiteY2" fmla="*/ 296066 h 499340"/>
                      <a:gd name="connsiteX3" fmla="*/ 724111 w 783162"/>
                      <a:gd name="connsiteY3" fmla="*/ 499271 h 499340"/>
                      <a:gd name="connsiteX4" fmla="*/ 72979 w 783162"/>
                      <a:gd name="connsiteY4" fmla="*/ 496889 h 499340"/>
                      <a:gd name="connsiteX5" fmla="*/ 87255 w 783162"/>
                      <a:gd name="connsiteY5" fmla="*/ 272256 h 499340"/>
                      <a:gd name="connsiteX6" fmla="*/ 304303 w 783162"/>
                      <a:gd name="connsiteY6" fmla="*/ 0 h 499340"/>
                      <a:gd name="connsiteX0" fmla="*/ 292108 w 770967"/>
                      <a:gd name="connsiteY0" fmla="*/ 0 h 499340"/>
                      <a:gd name="connsiteX1" fmla="*/ 500584 w 770967"/>
                      <a:gd name="connsiteY1" fmla="*/ 1 h 499340"/>
                      <a:gd name="connsiteX2" fmla="*/ 709058 w 770967"/>
                      <a:gd name="connsiteY2" fmla="*/ 296066 h 499340"/>
                      <a:gd name="connsiteX3" fmla="*/ 711916 w 770967"/>
                      <a:gd name="connsiteY3" fmla="*/ 499271 h 499340"/>
                      <a:gd name="connsiteX4" fmla="*/ 60784 w 770967"/>
                      <a:gd name="connsiteY4" fmla="*/ 496889 h 499340"/>
                      <a:gd name="connsiteX5" fmla="*/ 75060 w 770967"/>
                      <a:gd name="connsiteY5" fmla="*/ 272256 h 499340"/>
                      <a:gd name="connsiteX6" fmla="*/ 292108 w 770967"/>
                      <a:gd name="connsiteY6" fmla="*/ 0 h 499340"/>
                      <a:gd name="connsiteX0" fmla="*/ 292108 w 770967"/>
                      <a:gd name="connsiteY0" fmla="*/ 0 h 499271"/>
                      <a:gd name="connsiteX1" fmla="*/ 500584 w 770967"/>
                      <a:gd name="connsiteY1" fmla="*/ 1 h 499271"/>
                      <a:gd name="connsiteX2" fmla="*/ 709058 w 770967"/>
                      <a:gd name="connsiteY2" fmla="*/ 296066 h 499271"/>
                      <a:gd name="connsiteX3" fmla="*/ 711916 w 770967"/>
                      <a:gd name="connsiteY3" fmla="*/ 499271 h 499271"/>
                      <a:gd name="connsiteX4" fmla="*/ 60784 w 770967"/>
                      <a:gd name="connsiteY4" fmla="*/ 496889 h 499271"/>
                      <a:gd name="connsiteX5" fmla="*/ 75060 w 770967"/>
                      <a:gd name="connsiteY5" fmla="*/ 272256 h 499271"/>
                      <a:gd name="connsiteX6" fmla="*/ 292108 w 770967"/>
                      <a:gd name="connsiteY6" fmla="*/ 0 h 499271"/>
                      <a:gd name="connsiteX0" fmla="*/ 292108 w 770967"/>
                      <a:gd name="connsiteY0" fmla="*/ 0 h 501968"/>
                      <a:gd name="connsiteX1" fmla="*/ 500584 w 770967"/>
                      <a:gd name="connsiteY1" fmla="*/ 1 h 501968"/>
                      <a:gd name="connsiteX2" fmla="*/ 709058 w 770967"/>
                      <a:gd name="connsiteY2" fmla="*/ 296066 h 501968"/>
                      <a:gd name="connsiteX3" fmla="*/ 711916 w 770967"/>
                      <a:gd name="connsiteY3" fmla="*/ 499271 h 501968"/>
                      <a:gd name="connsiteX4" fmla="*/ 60784 w 770967"/>
                      <a:gd name="connsiteY4" fmla="*/ 496889 h 501968"/>
                      <a:gd name="connsiteX5" fmla="*/ 75060 w 770967"/>
                      <a:gd name="connsiteY5" fmla="*/ 272256 h 501968"/>
                      <a:gd name="connsiteX6" fmla="*/ 292108 w 770967"/>
                      <a:gd name="connsiteY6" fmla="*/ 0 h 501968"/>
                      <a:gd name="connsiteX0" fmla="*/ 292108 w 770967"/>
                      <a:gd name="connsiteY0" fmla="*/ 0 h 499271"/>
                      <a:gd name="connsiteX1" fmla="*/ 500584 w 770967"/>
                      <a:gd name="connsiteY1" fmla="*/ 1 h 499271"/>
                      <a:gd name="connsiteX2" fmla="*/ 709058 w 770967"/>
                      <a:gd name="connsiteY2" fmla="*/ 296066 h 499271"/>
                      <a:gd name="connsiteX3" fmla="*/ 711916 w 770967"/>
                      <a:gd name="connsiteY3" fmla="*/ 499271 h 499271"/>
                      <a:gd name="connsiteX4" fmla="*/ 60784 w 770967"/>
                      <a:gd name="connsiteY4" fmla="*/ 496889 h 499271"/>
                      <a:gd name="connsiteX5" fmla="*/ 75060 w 770967"/>
                      <a:gd name="connsiteY5" fmla="*/ 272256 h 499271"/>
                      <a:gd name="connsiteX6" fmla="*/ 292108 w 770967"/>
                      <a:gd name="connsiteY6" fmla="*/ 0 h 499271"/>
                      <a:gd name="connsiteX0" fmla="*/ 292108 w 776733"/>
                      <a:gd name="connsiteY0" fmla="*/ 0 h 499271"/>
                      <a:gd name="connsiteX1" fmla="*/ 500584 w 776733"/>
                      <a:gd name="connsiteY1" fmla="*/ 1 h 499271"/>
                      <a:gd name="connsiteX2" fmla="*/ 709058 w 776733"/>
                      <a:gd name="connsiteY2" fmla="*/ 296066 h 499271"/>
                      <a:gd name="connsiteX3" fmla="*/ 720483 w 776733"/>
                      <a:gd name="connsiteY3" fmla="*/ 499271 h 499271"/>
                      <a:gd name="connsiteX4" fmla="*/ 60784 w 776733"/>
                      <a:gd name="connsiteY4" fmla="*/ 496889 h 499271"/>
                      <a:gd name="connsiteX5" fmla="*/ 75060 w 776733"/>
                      <a:gd name="connsiteY5" fmla="*/ 272256 h 499271"/>
                      <a:gd name="connsiteX6" fmla="*/ 292108 w 776733"/>
                      <a:gd name="connsiteY6" fmla="*/ 0 h 499271"/>
                      <a:gd name="connsiteX0" fmla="*/ 292108 w 772863"/>
                      <a:gd name="connsiteY0" fmla="*/ 0 h 499271"/>
                      <a:gd name="connsiteX1" fmla="*/ 500584 w 772863"/>
                      <a:gd name="connsiteY1" fmla="*/ 1 h 499271"/>
                      <a:gd name="connsiteX2" fmla="*/ 709058 w 772863"/>
                      <a:gd name="connsiteY2" fmla="*/ 296066 h 499271"/>
                      <a:gd name="connsiteX3" fmla="*/ 714772 w 772863"/>
                      <a:gd name="connsiteY3" fmla="*/ 499271 h 499271"/>
                      <a:gd name="connsiteX4" fmla="*/ 60784 w 772863"/>
                      <a:gd name="connsiteY4" fmla="*/ 496889 h 499271"/>
                      <a:gd name="connsiteX5" fmla="*/ 75060 w 772863"/>
                      <a:gd name="connsiteY5" fmla="*/ 272256 h 499271"/>
                      <a:gd name="connsiteX6" fmla="*/ 292108 w 772863"/>
                      <a:gd name="connsiteY6" fmla="*/ 0 h 499271"/>
                      <a:gd name="connsiteX0" fmla="*/ 292108 w 769127"/>
                      <a:gd name="connsiteY0" fmla="*/ 0 h 499271"/>
                      <a:gd name="connsiteX1" fmla="*/ 500584 w 769127"/>
                      <a:gd name="connsiteY1" fmla="*/ 1 h 499271"/>
                      <a:gd name="connsiteX2" fmla="*/ 709058 w 769127"/>
                      <a:gd name="connsiteY2" fmla="*/ 296066 h 499271"/>
                      <a:gd name="connsiteX3" fmla="*/ 714772 w 769127"/>
                      <a:gd name="connsiteY3" fmla="*/ 499271 h 499271"/>
                      <a:gd name="connsiteX4" fmla="*/ 60784 w 769127"/>
                      <a:gd name="connsiteY4" fmla="*/ 496889 h 499271"/>
                      <a:gd name="connsiteX5" fmla="*/ 75060 w 769127"/>
                      <a:gd name="connsiteY5" fmla="*/ 272256 h 499271"/>
                      <a:gd name="connsiteX6" fmla="*/ 292108 w 769127"/>
                      <a:gd name="connsiteY6" fmla="*/ 0 h 499271"/>
                      <a:gd name="connsiteX0" fmla="*/ 292108 w 769127"/>
                      <a:gd name="connsiteY0" fmla="*/ 0 h 499271"/>
                      <a:gd name="connsiteX1" fmla="*/ 500584 w 769127"/>
                      <a:gd name="connsiteY1" fmla="*/ 1 h 499271"/>
                      <a:gd name="connsiteX2" fmla="*/ 709058 w 769127"/>
                      <a:gd name="connsiteY2" fmla="*/ 296066 h 499271"/>
                      <a:gd name="connsiteX3" fmla="*/ 714772 w 769127"/>
                      <a:gd name="connsiteY3" fmla="*/ 499271 h 499271"/>
                      <a:gd name="connsiteX4" fmla="*/ 60784 w 769127"/>
                      <a:gd name="connsiteY4" fmla="*/ 496889 h 499271"/>
                      <a:gd name="connsiteX5" fmla="*/ 75060 w 769127"/>
                      <a:gd name="connsiteY5" fmla="*/ 272256 h 499271"/>
                      <a:gd name="connsiteX6" fmla="*/ 292108 w 769127"/>
                      <a:gd name="connsiteY6" fmla="*/ 0 h 499271"/>
                      <a:gd name="connsiteX0" fmla="*/ 292108 w 769127"/>
                      <a:gd name="connsiteY0" fmla="*/ 0 h 499271"/>
                      <a:gd name="connsiteX1" fmla="*/ 494871 w 769127"/>
                      <a:gd name="connsiteY1" fmla="*/ 4763 h 499271"/>
                      <a:gd name="connsiteX2" fmla="*/ 709058 w 769127"/>
                      <a:gd name="connsiteY2" fmla="*/ 296066 h 499271"/>
                      <a:gd name="connsiteX3" fmla="*/ 714772 w 769127"/>
                      <a:gd name="connsiteY3" fmla="*/ 499271 h 499271"/>
                      <a:gd name="connsiteX4" fmla="*/ 60784 w 769127"/>
                      <a:gd name="connsiteY4" fmla="*/ 496889 h 499271"/>
                      <a:gd name="connsiteX5" fmla="*/ 75060 w 769127"/>
                      <a:gd name="connsiteY5" fmla="*/ 272256 h 499271"/>
                      <a:gd name="connsiteX6" fmla="*/ 292108 w 769127"/>
                      <a:gd name="connsiteY6" fmla="*/ 0 h 499271"/>
                      <a:gd name="connsiteX0" fmla="*/ 292108 w 769127"/>
                      <a:gd name="connsiteY0" fmla="*/ 0 h 499271"/>
                      <a:gd name="connsiteX1" fmla="*/ 494871 w 769127"/>
                      <a:gd name="connsiteY1" fmla="*/ 4763 h 499271"/>
                      <a:gd name="connsiteX2" fmla="*/ 709058 w 769127"/>
                      <a:gd name="connsiteY2" fmla="*/ 296066 h 499271"/>
                      <a:gd name="connsiteX3" fmla="*/ 714772 w 769127"/>
                      <a:gd name="connsiteY3" fmla="*/ 499271 h 499271"/>
                      <a:gd name="connsiteX4" fmla="*/ 60784 w 769127"/>
                      <a:gd name="connsiteY4" fmla="*/ 496889 h 499271"/>
                      <a:gd name="connsiteX5" fmla="*/ 75060 w 769127"/>
                      <a:gd name="connsiteY5" fmla="*/ 272256 h 499271"/>
                      <a:gd name="connsiteX6" fmla="*/ 292108 w 769127"/>
                      <a:gd name="connsiteY6" fmla="*/ 0 h 499271"/>
                      <a:gd name="connsiteX0" fmla="*/ 292108 w 769127"/>
                      <a:gd name="connsiteY0" fmla="*/ 0 h 499271"/>
                      <a:gd name="connsiteX1" fmla="*/ 494871 w 769127"/>
                      <a:gd name="connsiteY1" fmla="*/ 4763 h 499271"/>
                      <a:gd name="connsiteX2" fmla="*/ 709058 w 769127"/>
                      <a:gd name="connsiteY2" fmla="*/ 296066 h 499271"/>
                      <a:gd name="connsiteX3" fmla="*/ 714772 w 769127"/>
                      <a:gd name="connsiteY3" fmla="*/ 499271 h 499271"/>
                      <a:gd name="connsiteX4" fmla="*/ 60784 w 769127"/>
                      <a:gd name="connsiteY4" fmla="*/ 496889 h 499271"/>
                      <a:gd name="connsiteX5" fmla="*/ 75060 w 769127"/>
                      <a:gd name="connsiteY5" fmla="*/ 272256 h 499271"/>
                      <a:gd name="connsiteX6" fmla="*/ 292108 w 769127"/>
                      <a:gd name="connsiteY6" fmla="*/ 0 h 499271"/>
                      <a:gd name="connsiteX0" fmla="*/ 292108 w 771574"/>
                      <a:gd name="connsiteY0" fmla="*/ 0 h 499271"/>
                      <a:gd name="connsiteX1" fmla="*/ 494871 w 771574"/>
                      <a:gd name="connsiteY1" fmla="*/ 4763 h 499271"/>
                      <a:gd name="connsiteX2" fmla="*/ 709058 w 771574"/>
                      <a:gd name="connsiteY2" fmla="*/ 296066 h 499271"/>
                      <a:gd name="connsiteX3" fmla="*/ 714772 w 771574"/>
                      <a:gd name="connsiteY3" fmla="*/ 499271 h 499271"/>
                      <a:gd name="connsiteX4" fmla="*/ 60784 w 771574"/>
                      <a:gd name="connsiteY4" fmla="*/ 496889 h 499271"/>
                      <a:gd name="connsiteX5" fmla="*/ 75060 w 771574"/>
                      <a:gd name="connsiteY5" fmla="*/ 272256 h 499271"/>
                      <a:gd name="connsiteX6" fmla="*/ 292108 w 771574"/>
                      <a:gd name="connsiteY6" fmla="*/ 0 h 499271"/>
                      <a:gd name="connsiteX0" fmla="*/ 292108 w 771574"/>
                      <a:gd name="connsiteY0" fmla="*/ 0 h 499271"/>
                      <a:gd name="connsiteX1" fmla="*/ 494872 w 771574"/>
                      <a:gd name="connsiteY1" fmla="*/ 1 h 499271"/>
                      <a:gd name="connsiteX2" fmla="*/ 709058 w 771574"/>
                      <a:gd name="connsiteY2" fmla="*/ 296066 h 499271"/>
                      <a:gd name="connsiteX3" fmla="*/ 714772 w 771574"/>
                      <a:gd name="connsiteY3" fmla="*/ 499271 h 499271"/>
                      <a:gd name="connsiteX4" fmla="*/ 60784 w 771574"/>
                      <a:gd name="connsiteY4" fmla="*/ 496889 h 499271"/>
                      <a:gd name="connsiteX5" fmla="*/ 75060 w 771574"/>
                      <a:gd name="connsiteY5" fmla="*/ 272256 h 499271"/>
                      <a:gd name="connsiteX6" fmla="*/ 292108 w 771574"/>
                      <a:gd name="connsiteY6" fmla="*/ 0 h 499271"/>
                      <a:gd name="connsiteX0" fmla="*/ 292108 w 776825"/>
                      <a:gd name="connsiteY0" fmla="*/ 0 h 499271"/>
                      <a:gd name="connsiteX1" fmla="*/ 494872 w 776825"/>
                      <a:gd name="connsiteY1" fmla="*/ 1 h 499271"/>
                      <a:gd name="connsiteX2" fmla="*/ 709058 w 776825"/>
                      <a:gd name="connsiteY2" fmla="*/ 296066 h 499271"/>
                      <a:gd name="connsiteX3" fmla="*/ 714772 w 776825"/>
                      <a:gd name="connsiteY3" fmla="*/ 499271 h 499271"/>
                      <a:gd name="connsiteX4" fmla="*/ 60784 w 776825"/>
                      <a:gd name="connsiteY4" fmla="*/ 496889 h 499271"/>
                      <a:gd name="connsiteX5" fmla="*/ 75060 w 776825"/>
                      <a:gd name="connsiteY5" fmla="*/ 272256 h 499271"/>
                      <a:gd name="connsiteX6" fmla="*/ 292108 w 776825"/>
                      <a:gd name="connsiteY6" fmla="*/ 0 h 499271"/>
                      <a:gd name="connsiteX0" fmla="*/ 292108 w 774142"/>
                      <a:gd name="connsiteY0" fmla="*/ 0 h 499271"/>
                      <a:gd name="connsiteX1" fmla="*/ 494872 w 774142"/>
                      <a:gd name="connsiteY1" fmla="*/ 1 h 499271"/>
                      <a:gd name="connsiteX2" fmla="*/ 709058 w 774142"/>
                      <a:gd name="connsiteY2" fmla="*/ 296066 h 499271"/>
                      <a:gd name="connsiteX3" fmla="*/ 714772 w 774142"/>
                      <a:gd name="connsiteY3" fmla="*/ 499271 h 499271"/>
                      <a:gd name="connsiteX4" fmla="*/ 60784 w 774142"/>
                      <a:gd name="connsiteY4" fmla="*/ 496889 h 499271"/>
                      <a:gd name="connsiteX5" fmla="*/ 75060 w 774142"/>
                      <a:gd name="connsiteY5" fmla="*/ 272256 h 499271"/>
                      <a:gd name="connsiteX6" fmla="*/ 292108 w 774142"/>
                      <a:gd name="connsiteY6" fmla="*/ 0 h 499271"/>
                      <a:gd name="connsiteX0" fmla="*/ 292108 w 780568"/>
                      <a:gd name="connsiteY0" fmla="*/ 0 h 499271"/>
                      <a:gd name="connsiteX1" fmla="*/ 494872 w 780568"/>
                      <a:gd name="connsiteY1" fmla="*/ 1 h 499271"/>
                      <a:gd name="connsiteX2" fmla="*/ 709058 w 780568"/>
                      <a:gd name="connsiteY2" fmla="*/ 296066 h 499271"/>
                      <a:gd name="connsiteX3" fmla="*/ 714772 w 780568"/>
                      <a:gd name="connsiteY3" fmla="*/ 499271 h 499271"/>
                      <a:gd name="connsiteX4" fmla="*/ 60784 w 780568"/>
                      <a:gd name="connsiteY4" fmla="*/ 496889 h 499271"/>
                      <a:gd name="connsiteX5" fmla="*/ 75060 w 780568"/>
                      <a:gd name="connsiteY5" fmla="*/ 272256 h 499271"/>
                      <a:gd name="connsiteX6" fmla="*/ 292108 w 780568"/>
                      <a:gd name="connsiteY6" fmla="*/ 0 h 499271"/>
                      <a:gd name="connsiteX0" fmla="*/ 292108 w 773271"/>
                      <a:gd name="connsiteY0" fmla="*/ 0 h 499271"/>
                      <a:gd name="connsiteX1" fmla="*/ 494872 w 773271"/>
                      <a:gd name="connsiteY1" fmla="*/ 1 h 499271"/>
                      <a:gd name="connsiteX2" fmla="*/ 709058 w 773271"/>
                      <a:gd name="connsiteY2" fmla="*/ 296066 h 499271"/>
                      <a:gd name="connsiteX3" fmla="*/ 714772 w 773271"/>
                      <a:gd name="connsiteY3" fmla="*/ 499271 h 499271"/>
                      <a:gd name="connsiteX4" fmla="*/ 60784 w 773271"/>
                      <a:gd name="connsiteY4" fmla="*/ 496889 h 499271"/>
                      <a:gd name="connsiteX5" fmla="*/ 75060 w 773271"/>
                      <a:gd name="connsiteY5" fmla="*/ 272256 h 499271"/>
                      <a:gd name="connsiteX6" fmla="*/ 292108 w 773271"/>
                      <a:gd name="connsiteY6" fmla="*/ 0 h 499271"/>
                      <a:gd name="connsiteX0" fmla="*/ 292108 w 775023"/>
                      <a:gd name="connsiteY0" fmla="*/ 0 h 499271"/>
                      <a:gd name="connsiteX1" fmla="*/ 494872 w 775023"/>
                      <a:gd name="connsiteY1" fmla="*/ 1 h 499271"/>
                      <a:gd name="connsiteX2" fmla="*/ 709058 w 775023"/>
                      <a:gd name="connsiteY2" fmla="*/ 296066 h 499271"/>
                      <a:gd name="connsiteX3" fmla="*/ 714772 w 775023"/>
                      <a:gd name="connsiteY3" fmla="*/ 499271 h 499271"/>
                      <a:gd name="connsiteX4" fmla="*/ 60784 w 775023"/>
                      <a:gd name="connsiteY4" fmla="*/ 496889 h 499271"/>
                      <a:gd name="connsiteX5" fmla="*/ 75060 w 775023"/>
                      <a:gd name="connsiteY5" fmla="*/ 272256 h 499271"/>
                      <a:gd name="connsiteX6" fmla="*/ 292108 w 775023"/>
                      <a:gd name="connsiteY6" fmla="*/ 0 h 499271"/>
                      <a:gd name="connsiteX0" fmla="*/ 292108 w 775023"/>
                      <a:gd name="connsiteY0" fmla="*/ 0 h 496890"/>
                      <a:gd name="connsiteX1" fmla="*/ 494872 w 775023"/>
                      <a:gd name="connsiteY1" fmla="*/ 1 h 496890"/>
                      <a:gd name="connsiteX2" fmla="*/ 709058 w 775023"/>
                      <a:gd name="connsiteY2" fmla="*/ 296066 h 496890"/>
                      <a:gd name="connsiteX3" fmla="*/ 714772 w 775023"/>
                      <a:gd name="connsiteY3" fmla="*/ 496890 h 496890"/>
                      <a:gd name="connsiteX4" fmla="*/ 60784 w 775023"/>
                      <a:gd name="connsiteY4" fmla="*/ 496889 h 496890"/>
                      <a:gd name="connsiteX5" fmla="*/ 75060 w 775023"/>
                      <a:gd name="connsiteY5" fmla="*/ 272256 h 496890"/>
                      <a:gd name="connsiteX6" fmla="*/ 292108 w 775023"/>
                      <a:gd name="connsiteY6" fmla="*/ 0 h 496890"/>
                      <a:gd name="connsiteX0" fmla="*/ 286977 w 769892"/>
                      <a:gd name="connsiteY0" fmla="*/ 0 h 496890"/>
                      <a:gd name="connsiteX1" fmla="*/ 489741 w 769892"/>
                      <a:gd name="connsiteY1" fmla="*/ 1 h 496890"/>
                      <a:gd name="connsiteX2" fmla="*/ 703927 w 769892"/>
                      <a:gd name="connsiteY2" fmla="*/ 296066 h 496890"/>
                      <a:gd name="connsiteX3" fmla="*/ 709641 w 769892"/>
                      <a:gd name="connsiteY3" fmla="*/ 496890 h 496890"/>
                      <a:gd name="connsiteX4" fmla="*/ 55653 w 769892"/>
                      <a:gd name="connsiteY4" fmla="*/ 496889 h 496890"/>
                      <a:gd name="connsiteX5" fmla="*/ 84209 w 769892"/>
                      <a:gd name="connsiteY5" fmla="*/ 255587 h 496890"/>
                      <a:gd name="connsiteX6" fmla="*/ 286977 w 769892"/>
                      <a:gd name="connsiteY6" fmla="*/ 0 h 496890"/>
                      <a:gd name="connsiteX0" fmla="*/ 291934 w 774849"/>
                      <a:gd name="connsiteY0" fmla="*/ 0 h 496890"/>
                      <a:gd name="connsiteX1" fmla="*/ 494698 w 774849"/>
                      <a:gd name="connsiteY1" fmla="*/ 1 h 496890"/>
                      <a:gd name="connsiteX2" fmla="*/ 708884 w 774849"/>
                      <a:gd name="connsiteY2" fmla="*/ 296066 h 496890"/>
                      <a:gd name="connsiteX3" fmla="*/ 714598 w 774849"/>
                      <a:gd name="connsiteY3" fmla="*/ 496890 h 496890"/>
                      <a:gd name="connsiteX4" fmla="*/ 60610 w 774849"/>
                      <a:gd name="connsiteY4" fmla="*/ 496889 h 496890"/>
                      <a:gd name="connsiteX5" fmla="*/ 89166 w 774849"/>
                      <a:gd name="connsiteY5" fmla="*/ 255587 h 496890"/>
                      <a:gd name="connsiteX6" fmla="*/ 291934 w 774849"/>
                      <a:gd name="connsiteY6" fmla="*/ 0 h 496890"/>
                      <a:gd name="connsiteX0" fmla="*/ 293154 w 776069"/>
                      <a:gd name="connsiteY0" fmla="*/ 0 h 498069"/>
                      <a:gd name="connsiteX1" fmla="*/ 495918 w 776069"/>
                      <a:gd name="connsiteY1" fmla="*/ 1 h 498069"/>
                      <a:gd name="connsiteX2" fmla="*/ 710104 w 776069"/>
                      <a:gd name="connsiteY2" fmla="*/ 296066 h 498069"/>
                      <a:gd name="connsiteX3" fmla="*/ 715818 w 776069"/>
                      <a:gd name="connsiteY3" fmla="*/ 496890 h 498069"/>
                      <a:gd name="connsiteX4" fmla="*/ 61830 w 776069"/>
                      <a:gd name="connsiteY4" fmla="*/ 496889 h 498069"/>
                      <a:gd name="connsiteX5" fmla="*/ 90386 w 776069"/>
                      <a:gd name="connsiteY5" fmla="*/ 255587 h 498069"/>
                      <a:gd name="connsiteX6" fmla="*/ 293154 w 776069"/>
                      <a:gd name="connsiteY6" fmla="*/ 0 h 498069"/>
                      <a:gd name="connsiteX0" fmla="*/ 290719 w 773634"/>
                      <a:gd name="connsiteY0" fmla="*/ 0 h 497227"/>
                      <a:gd name="connsiteX1" fmla="*/ 493483 w 773634"/>
                      <a:gd name="connsiteY1" fmla="*/ 1 h 497227"/>
                      <a:gd name="connsiteX2" fmla="*/ 707669 w 773634"/>
                      <a:gd name="connsiteY2" fmla="*/ 296066 h 497227"/>
                      <a:gd name="connsiteX3" fmla="*/ 713383 w 773634"/>
                      <a:gd name="connsiteY3" fmla="*/ 496890 h 497227"/>
                      <a:gd name="connsiteX4" fmla="*/ 59395 w 773634"/>
                      <a:gd name="connsiteY4" fmla="*/ 496889 h 497227"/>
                      <a:gd name="connsiteX5" fmla="*/ 87951 w 773634"/>
                      <a:gd name="connsiteY5" fmla="*/ 255587 h 497227"/>
                      <a:gd name="connsiteX6" fmla="*/ 290719 w 773634"/>
                      <a:gd name="connsiteY6" fmla="*/ 0 h 497227"/>
                      <a:gd name="connsiteX0" fmla="*/ 290719 w 773634"/>
                      <a:gd name="connsiteY0" fmla="*/ 0 h 497227"/>
                      <a:gd name="connsiteX1" fmla="*/ 493483 w 773634"/>
                      <a:gd name="connsiteY1" fmla="*/ 1 h 497227"/>
                      <a:gd name="connsiteX2" fmla="*/ 707669 w 773634"/>
                      <a:gd name="connsiteY2" fmla="*/ 296066 h 497227"/>
                      <a:gd name="connsiteX3" fmla="*/ 713383 w 773634"/>
                      <a:gd name="connsiteY3" fmla="*/ 496890 h 497227"/>
                      <a:gd name="connsiteX4" fmla="*/ 59395 w 773634"/>
                      <a:gd name="connsiteY4" fmla="*/ 496889 h 497227"/>
                      <a:gd name="connsiteX5" fmla="*/ 87951 w 773634"/>
                      <a:gd name="connsiteY5" fmla="*/ 255587 h 497227"/>
                      <a:gd name="connsiteX6" fmla="*/ 290719 w 773634"/>
                      <a:gd name="connsiteY6" fmla="*/ 0 h 497227"/>
                      <a:gd name="connsiteX0" fmla="*/ 290719 w 776524"/>
                      <a:gd name="connsiteY0" fmla="*/ 0 h 497227"/>
                      <a:gd name="connsiteX1" fmla="*/ 493483 w 776524"/>
                      <a:gd name="connsiteY1" fmla="*/ 1 h 497227"/>
                      <a:gd name="connsiteX2" fmla="*/ 714867 w 776524"/>
                      <a:gd name="connsiteY2" fmla="*/ 296066 h 497227"/>
                      <a:gd name="connsiteX3" fmla="*/ 713383 w 776524"/>
                      <a:gd name="connsiteY3" fmla="*/ 496890 h 497227"/>
                      <a:gd name="connsiteX4" fmla="*/ 59395 w 776524"/>
                      <a:gd name="connsiteY4" fmla="*/ 496889 h 497227"/>
                      <a:gd name="connsiteX5" fmla="*/ 87951 w 776524"/>
                      <a:gd name="connsiteY5" fmla="*/ 255587 h 497227"/>
                      <a:gd name="connsiteX6" fmla="*/ 290719 w 776524"/>
                      <a:gd name="connsiteY6" fmla="*/ 0 h 497227"/>
                      <a:gd name="connsiteX0" fmla="*/ 285205 w 771010"/>
                      <a:gd name="connsiteY0" fmla="*/ 0 h 497220"/>
                      <a:gd name="connsiteX1" fmla="*/ 487969 w 771010"/>
                      <a:gd name="connsiteY1" fmla="*/ 1 h 497220"/>
                      <a:gd name="connsiteX2" fmla="*/ 709353 w 771010"/>
                      <a:gd name="connsiteY2" fmla="*/ 296066 h 497220"/>
                      <a:gd name="connsiteX3" fmla="*/ 707869 w 771010"/>
                      <a:gd name="connsiteY3" fmla="*/ 496890 h 497220"/>
                      <a:gd name="connsiteX4" fmla="*/ 53881 w 771010"/>
                      <a:gd name="connsiteY4" fmla="*/ 496889 h 497220"/>
                      <a:gd name="connsiteX5" fmla="*/ 98214 w 771010"/>
                      <a:gd name="connsiteY5" fmla="*/ 252956 h 497220"/>
                      <a:gd name="connsiteX6" fmla="*/ 285205 w 771010"/>
                      <a:gd name="connsiteY6" fmla="*/ 0 h 497220"/>
                      <a:gd name="connsiteX0" fmla="*/ 283513 w 769318"/>
                      <a:gd name="connsiteY0" fmla="*/ 0 h 497220"/>
                      <a:gd name="connsiteX1" fmla="*/ 486277 w 769318"/>
                      <a:gd name="connsiteY1" fmla="*/ 1 h 497220"/>
                      <a:gd name="connsiteX2" fmla="*/ 707661 w 769318"/>
                      <a:gd name="connsiteY2" fmla="*/ 296066 h 497220"/>
                      <a:gd name="connsiteX3" fmla="*/ 706177 w 769318"/>
                      <a:gd name="connsiteY3" fmla="*/ 496890 h 497220"/>
                      <a:gd name="connsiteX4" fmla="*/ 52189 w 769318"/>
                      <a:gd name="connsiteY4" fmla="*/ 496889 h 497220"/>
                      <a:gd name="connsiteX5" fmla="*/ 101871 w 769318"/>
                      <a:gd name="connsiteY5" fmla="*/ 252956 h 497220"/>
                      <a:gd name="connsiteX6" fmla="*/ 283513 w 769318"/>
                      <a:gd name="connsiteY6" fmla="*/ 0 h 497220"/>
                      <a:gd name="connsiteX0" fmla="*/ 283513 w 769318"/>
                      <a:gd name="connsiteY0" fmla="*/ 0 h 497220"/>
                      <a:gd name="connsiteX1" fmla="*/ 486277 w 769318"/>
                      <a:gd name="connsiteY1" fmla="*/ 1 h 497220"/>
                      <a:gd name="connsiteX2" fmla="*/ 707661 w 769318"/>
                      <a:gd name="connsiteY2" fmla="*/ 296066 h 497220"/>
                      <a:gd name="connsiteX3" fmla="*/ 706177 w 769318"/>
                      <a:gd name="connsiteY3" fmla="*/ 496890 h 497220"/>
                      <a:gd name="connsiteX4" fmla="*/ 52189 w 769318"/>
                      <a:gd name="connsiteY4" fmla="*/ 496889 h 497220"/>
                      <a:gd name="connsiteX5" fmla="*/ 101871 w 769318"/>
                      <a:gd name="connsiteY5" fmla="*/ 252956 h 497220"/>
                      <a:gd name="connsiteX6" fmla="*/ 283513 w 769318"/>
                      <a:gd name="connsiteY6" fmla="*/ 0 h 497220"/>
                      <a:gd name="connsiteX0" fmla="*/ 283513 w 772305"/>
                      <a:gd name="connsiteY0" fmla="*/ 0 h 497220"/>
                      <a:gd name="connsiteX1" fmla="*/ 486277 w 772305"/>
                      <a:gd name="connsiteY1" fmla="*/ 1 h 497220"/>
                      <a:gd name="connsiteX2" fmla="*/ 707661 w 772305"/>
                      <a:gd name="connsiteY2" fmla="*/ 296066 h 497220"/>
                      <a:gd name="connsiteX3" fmla="*/ 706177 w 772305"/>
                      <a:gd name="connsiteY3" fmla="*/ 496890 h 497220"/>
                      <a:gd name="connsiteX4" fmla="*/ 52189 w 772305"/>
                      <a:gd name="connsiteY4" fmla="*/ 496889 h 497220"/>
                      <a:gd name="connsiteX5" fmla="*/ 101871 w 772305"/>
                      <a:gd name="connsiteY5" fmla="*/ 252956 h 497220"/>
                      <a:gd name="connsiteX6" fmla="*/ 283513 w 772305"/>
                      <a:gd name="connsiteY6" fmla="*/ 0 h 497220"/>
                      <a:gd name="connsiteX0" fmla="*/ 281270 w 770062"/>
                      <a:gd name="connsiteY0" fmla="*/ 0 h 497220"/>
                      <a:gd name="connsiteX1" fmla="*/ 484034 w 770062"/>
                      <a:gd name="connsiteY1" fmla="*/ 1 h 497220"/>
                      <a:gd name="connsiteX2" fmla="*/ 705418 w 770062"/>
                      <a:gd name="connsiteY2" fmla="*/ 296066 h 497220"/>
                      <a:gd name="connsiteX3" fmla="*/ 703934 w 770062"/>
                      <a:gd name="connsiteY3" fmla="*/ 496890 h 497220"/>
                      <a:gd name="connsiteX4" fmla="*/ 49946 w 770062"/>
                      <a:gd name="connsiteY4" fmla="*/ 496889 h 497220"/>
                      <a:gd name="connsiteX5" fmla="*/ 99628 w 770062"/>
                      <a:gd name="connsiteY5" fmla="*/ 252956 h 497220"/>
                      <a:gd name="connsiteX6" fmla="*/ 281270 w 770062"/>
                      <a:gd name="connsiteY6" fmla="*/ 0 h 497220"/>
                      <a:gd name="connsiteX0" fmla="*/ 281270 w 770062"/>
                      <a:gd name="connsiteY0" fmla="*/ 0 h 497220"/>
                      <a:gd name="connsiteX1" fmla="*/ 484034 w 770062"/>
                      <a:gd name="connsiteY1" fmla="*/ 1 h 497220"/>
                      <a:gd name="connsiteX2" fmla="*/ 705418 w 770062"/>
                      <a:gd name="connsiteY2" fmla="*/ 296066 h 497220"/>
                      <a:gd name="connsiteX3" fmla="*/ 703934 w 770062"/>
                      <a:gd name="connsiteY3" fmla="*/ 496890 h 497220"/>
                      <a:gd name="connsiteX4" fmla="*/ 49946 w 770062"/>
                      <a:gd name="connsiteY4" fmla="*/ 496889 h 497220"/>
                      <a:gd name="connsiteX5" fmla="*/ 99628 w 770062"/>
                      <a:gd name="connsiteY5" fmla="*/ 252956 h 497220"/>
                      <a:gd name="connsiteX6" fmla="*/ 281270 w 770062"/>
                      <a:gd name="connsiteY6" fmla="*/ 0 h 497220"/>
                      <a:gd name="connsiteX0" fmla="*/ 281270 w 770062"/>
                      <a:gd name="connsiteY0" fmla="*/ 0 h 497220"/>
                      <a:gd name="connsiteX1" fmla="*/ 484034 w 770062"/>
                      <a:gd name="connsiteY1" fmla="*/ 1 h 497220"/>
                      <a:gd name="connsiteX2" fmla="*/ 705418 w 770062"/>
                      <a:gd name="connsiteY2" fmla="*/ 296066 h 497220"/>
                      <a:gd name="connsiteX3" fmla="*/ 703934 w 770062"/>
                      <a:gd name="connsiteY3" fmla="*/ 496890 h 497220"/>
                      <a:gd name="connsiteX4" fmla="*/ 49946 w 770062"/>
                      <a:gd name="connsiteY4" fmla="*/ 496889 h 497220"/>
                      <a:gd name="connsiteX5" fmla="*/ 99628 w 770062"/>
                      <a:gd name="connsiteY5" fmla="*/ 252956 h 497220"/>
                      <a:gd name="connsiteX6" fmla="*/ 281270 w 770062"/>
                      <a:gd name="connsiteY6" fmla="*/ 0 h 497220"/>
                      <a:gd name="connsiteX0" fmla="*/ 278112 w 766904"/>
                      <a:gd name="connsiteY0" fmla="*/ 0 h 496890"/>
                      <a:gd name="connsiteX1" fmla="*/ 480876 w 766904"/>
                      <a:gd name="connsiteY1" fmla="*/ 1 h 496890"/>
                      <a:gd name="connsiteX2" fmla="*/ 702260 w 766904"/>
                      <a:gd name="connsiteY2" fmla="*/ 296066 h 496890"/>
                      <a:gd name="connsiteX3" fmla="*/ 700776 w 766904"/>
                      <a:gd name="connsiteY3" fmla="*/ 496890 h 496890"/>
                      <a:gd name="connsiteX4" fmla="*/ 46788 w 766904"/>
                      <a:gd name="connsiteY4" fmla="*/ 496889 h 496890"/>
                      <a:gd name="connsiteX5" fmla="*/ 96470 w 766904"/>
                      <a:gd name="connsiteY5" fmla="*/ 252956 h 496890"/>
                      <a:gd name="connsiteX6" fmla="*/ 278112 w 766904"/>
                      <a:gd name="connsiteY6" fmla="*/ 0 h 496890"/>
                      <a:gd name="connsiteX0" fmla="*/ 274955 w 763747"/>
                      <a:gd name="connsiteY0" fmla="*/ 0 h 496890"/>
                      <a:gd name="connsiteX1" fmla="*/ 477719 w 763747"/>
                      <a:gd name="connsiteY1" fmla="*/ 1 h 496890"/>
                      <a:gd name="connsiteX2" fmla="*/ 699103 w 763747"/>
                      <a:gd name="connsiteY2" fmla="*/ 296066 h 496890"/>
                      <a:gd name="connsiteX3" fmla="*/ 697619 w 763747"/>
                      <a:gd name="connsiteY3" fmla="*/ 496890 h 496890"/>
                      <a:gd name="connsiteX4" fmla="*/ 43631 w 763747"/>
                      <a:gd name="connsiteY4" fmla="*/ 496889 h 496890"/>
                      <a:gd name="connsiteX5" fmla="*/ 93313 w 763747"/>
                      <a:gd name="connsiteY5" fmla="*/ 252956 h 496890"/>
                      <a:gd name="connsiteX6" fmla="*/ 274955 w 763747"/>
                      <a:gd name="connsiteY6" fmla="*/ 0 h 496890"/>
                      <a:gd name="connsiteX0" fmla="*/ 274955 w 763747"/>
                      <a:gd name="connsiteY0" fmla="*/ 0 h 496890"/>
                      <a:gd name="connsiteX1" fmla="*/ 477719 w 763747"/>
                      <a:gd name="connsiteY1" fmla="*/ 1 h 496890"/>
                      <a:gd name="connsiteX2" fmla="*/ 699103 w 763747"/>
                      <a:gd name="connsiteY2" fmla="*/ 296066 h 496890"/>
                      <a:gd name="connsiteX3" fmla="*/ 697619 w 763747"/>
                      <a:gd name="connsiteY3" fmla="*/ 496890 h 496890"/>
                      <a:gd name="connsiteX4" fmla="*/ 43631 w 763747"/>
                      <a:gd name="connsiteY4" fmla="*/ 496889 h 496890"/>
                      <a:gd name="connsiteX5" fmla="*/ 93313 w 763747"/>
                      <a:gd name="connsiteY5" fmla="*/ 252956 h 496890"/>
                      <a:gd name="connsiteX6" fmla="*/ 274955 w 763747"/>
                      <a:gd name="connsiteY6" fmla="*/ 0 h 496890"/>
                      <a:gd name="connsiteX0" fmla="*/ 274955 w 763747"/>
                      <a:gd name="connsiteY0" fmla="*/ 0 h 496890"/>
                      <a:gd name="connsiteX1" fmla="*/ 477719 w 763747"/>
                      <a:gd name="connsiteY1" fmla="*/ 1 h 496890"/>
                      <a:gd name="connsiteX2" fmla="*/ 699103 w 763747"/>
                      <a:gd name="connsiteY2" fmla="*/ 296066 h 496890"/>
                      <a:gd name="connsiteX3" fmla="*/ 697619 w 763747"/>
                      <a:gd name="connsiteY3" fmla="*/ 496890 h 496890"/>
                      <a:gd name="connsiteX4" fmla="*/ 43631 w 763747"/>
                      <a:gd name="connsiteY4" fmla="*/ 496889 h 496890"/>
                      <a:gd name="connsiteX5" fmla="*/ 93313 w 763747"/>
                      <a:gd name="connsiteY5" fmla="*/ 252956 h 496890"/>
                      <a:gd name="connsiteX6" fmla="*/ 274955 w 763747"/>
                      <a:gd name="connsiteY6" fmla="*/ 0 h 496890"/>
                      <a:gd name="connsiteX0" fmla="*/ 274955 w 763747"/>
                      <a:gd name="connsiteY0" fmla="*/ 0 h 496890"/>
                      <a:gd name="connsiteX1" fmla="*/ 477719 w 763747"/>
                      <a:gd name="connsiteY1" fmla="*/ 1 h 496890"/>
                      <a:gd name="connsiteX2" fmla="*/ 699103 w 763747"/>
                      <a:gd name="connsiteY2" fmla="*/ 296066 h 496890"/>
                      <a:gd name="connsiteX3" fmla="*/ 697619 w 763747"/>
                      <a:gd name="connsiteY3" fmla="*/ 496890 h 496890"/>
                      <a:gd name="connsiteX4" fmla="*/ 43631 w 763747"/>
                      <a:gd name="connsiteY4" fmla="*/ 496889 h 496890"/>
                      <a:gd name="connsiteX5" fmla="*/ 93313 w 763747"/>
                      <a:gd name="connsiteY5" fmla="*/ 258903 h 496890"/>
                      <a:gd name="connsiteX6" fmla="*/ 274955 w 763747"/>
                      <a:gd name="connsiteY6" fmla="*/ 0 h 496890"/>
                      <a:gd name="connsiteX0" fmla="*/ 274955 w 765301"/>
                      <a:gd name="connsiteY0" fmla="*/ 0 h 496890"/>
                      <a:gd name="connsiteX1" fmla="*/ 477719 w 765301"/>
                      <a:gd name="connsiteY1" fmla="*/ 1 h 496890"/>
                      <a:gd name="connsiteX2" fmla="*/ 702597 w 765301"/>
                      <a:gd name="connsiteY2" fmla="*/ 282955 h 496890"/>
                      <a:gd name="connsiteX3" fmla="*/ 697619 w 765301"/>
                      <a:gd name="connsiteY3" fmla="*/ 496890 h 496890"/>
                      <a:gd name="connsiteX4" fmla="*/ 43631 w 765301"/>
                      <a:gd name="connsiteY4" fmla="*/ 496889 h 496890"/>
                      <a:gd name="connsiteX5" fmla="*/ 93313 w 765301"/>
                      <a:gd name="connsiteY5" fmla="*/ 258903 h 496890"/>
                      <a:gd name="connsiteX6" fmla="*/ 274955 w 765301"/>
                      <a:gd name="connsiteY6" fmla="*/ 0 h 496890"/>
                      <a:gd name="connsiteX0" fmla="*/ 274955 w 761861"/>
                      <a:gd name="connsiteY0" fmla="*/ 0 h 496890"/>
                      <a:gd name="connsiteX1" fmla="*/ 477719 w 761861"/>
                      <a:gd name="connsiteY1" fmla="*/ 1 h 496890"/>
                      <a:gd name="connsiteX2" fmla="*/ 702597 w 761861"/>
                      <a:gd name="connsiteY2" fmla="*/ 282955 h 496890"/>
                      <a:gd name="connsiteX3" fmla="*/ 697619 w 761861"/>
                      <a:gd name="connsiteY3" fmla="*/ 496890 h 496890"/>
                      <a:gd name="connsiteX4" fmla="*/ 43631 w 761861"/>
                      <a:gd name="connsiteY4" fmla="*/ 496889 h 496890"/>
                      <a:gd name="connsiteX5" fmla="*/ 93313 w 761861"/>
                      <a:gd name="connsiteY5" fmla="*/ 258903 h 496890"/>
                      <a:gd name="connsiteX6" fmla="*/ 274955 w 761861"/>
                      <a:gd name="connsiteY6" fmla="*/ 0 h 496890"/>
                      <a:gd name="connsiteX0" fmla="*/ 280005 w 766911"/>
                      <a:gd name="connsiteY0" fmla="*/ 0 h 496890"/>
                      <a:gd name="connsiteX1" fmla="*/ 482769 w 766911"/>
                      <a:gd name="connsiteY1" fmla="*/ 1 h 496890"/>
                      <a:gd name="connsiteX2" fmla="*/ 707647 w 766911"/>
                      <a:gd name="connsiteY2" fmla="*/ 282955 h 496890"/>
                      <a:gd name="connsiteX3" fmla="*/ 702669 w 766911"/>
                      <a:gd name="connsiteY3" fmla="*/ 496890 h 496890"/>
                      <a:gd name="connsiteX4" fmla="*/ 48681 w 766911"/>
                      <a:gd name="connsiteY4" fmla="*/ 496889 h 496890"/>
                      <a:gd name="connsiteX5" fmla="*/ 82639 w 766911"/>
                      <a:gd name="connsiteY5" fmla="*/ 255990 h 496890"/>
                      <a:gd name="connsiteX6" fmla="*/ 280005 w 766911"/>
                      <a:gd name="connsiteY6" fmla="*/ 0 h 496890"/>
                      <a:gd name="connsiteX0" fmla="*/ 280508 w 767414"/>
                      <a:gd name="connsiteY0" fmla="*/ 0 h 496890"/>
                      <a:gd name="connsiteX1" fmla="*/ 483272 w 767414"/>
                      <a:gd name="connsiteY1" fmla="*/ 1 h 496890"/>
                      <a:gd name="connsiteX2" fmla="*/ 708150 w 767414"/>
                      <a:gd name="connsiteY2" fmla="*/ 282955 h 496890"/>
                      <a:gd name="connsiteX3" fmla="*/ 703172 w 767414"/>
                      <a:gd name="connsiteY3" fmla="*/ 496890 h 496890"/>
                      <a:gd name="connsiteX4" fmla="*/ 49184 w 767414"/>
                      <a:gd name="connsiteY4" fmla="*/ 496889 h 496890"/>
                      <a:gd name="connsiteX5" fmla="*/ 83142 w 767414"/>
                      <a:gd name="connsiteY5" fmla="*/ 255990 h 496890"/>
                      <a:gd name="connsiteX6" fmla="*/ 280508 w 767414"/>
                      <a:gd name="connsiteY6" fmla="*/ 0 h 496890"/>
                      <a:gd name="connsiteX0" fmla="*/ 282773 w 769679"/>
                      <a:gd name="connsiteY0" fmla="*/ 0 h 496890"/>
                      <a:gd name="connsiteX1" fmla="*/ 485537 w 769679"/>
                      <a:gd name="connsiteY1" fmla="*/ 1 h 496890"/>
                      <a:gd name="connsiteX2" fmla="*/ 710415 w 769679"/>
                      <a:gd name="connsiteY2" fmla="*/ 282955 h 496890"/>
                      <a:gd name="connsiteX3" fmla="*/ 705437 w 769679"/>
                      <a:gd name="connsiteY3" fmla="*/ 496890 h 496890"/>
                      <a:gd name="connsiteX4" fmla="*/ 51449 w 769679"/>
                      <a:gd name="connsiteY4" fmla="*/ 496889 h 496890"/>
                      <a:gd name="connsiteX5" fmla="*/ 85407 w 769679"/>
                      <a:gd name="connsiteY5" fmla="*/ 255990 h 496890"/>
                      <a:gd name="connsiteX6" fmla="*/ 282773 w 769679"/>
                      <a:gd name="connsiteY6" fmla="*/ 0 h 496890"/>
                      <a:gd name="connsiteX0" fmla="*/ 279755 w 766661"/>
                      <a:gd name="connsiteY0" fmla="*/ 0 h 496890"/>
                      <a:gd name="connsiteX1" fmla="*/ 482519 w 766661"/>
                      <a:gd name="connsiteY1" fmla="*/ 1 h 496890"/>
                      <a:gd name="connsiteX2" fmla="*/ 707397 w 766661"/>
                      <a:gd name="connsiteY2" fmla="*/ 282955 h 496890"/>
                      <a:gd name="connsiteX3" fmla="*/ 702419 w 766661"/>
                      <a:gd name="connsiteY3" fmla="*/ 496890 h 496890"/>
                      <a:gd name="connsiteX4" fmla="*/ 48431 w 766661"/>
                      <a:gd name="connsiteY4" fmla="*/ 496889 h 496890"/>
                      <a:gd name="connsiteX5" fmla="*/ 82389 w 766661"/>
                      <a:gd name="connsiteY5" fmla="*/ 255990 h 496890"/>
                      <a:gd name="connsiteX6" fmla="*/ 279755 w 766661"/>
                      <a:gd name="connsiteY6" fmla="*/ 0 h 496890"/>
                      <a:gd name="connsiteX0" fmla="*/ 284286 w 771192"/>
                      <a:gd name="connsiteY0" fmla="*/ 0 h 496890"/>
                      <a:gd name="connsiteX1" fmla="*/ 487050 w 771192"/>
                      <a:gd name="connsiteY1" fmla="*/ 1 h 496890"/>
                      <a:gd name="connsiteX2" fmla="*/ 711928 w 771192"/>
                      <a:gd name="connsiteY2" fmla="*/ 282955 h 496890"/>
                      <a:gd name="connsiteX3" fmla="*/ 706950 w 771192"/>
                      <a:gd name="connsiteY3" fmla="*/ 496890 h 496890"/>
                      <a:gd name="connsiteX4" fmla="*/ 52962 w 771192"/>
                      <a:gd name="connsiteY4" fmla="*/ 496889 h 496890"/>
                      <a:gd name="connsiteX5" fmla="*/ 86920 w 771192"/>
                      <a:gd name="connsiteY5" fmla="*/ 255990 h 496890"/>
                      <a:gd name="connsiteX6" fmla="*/ 284286 w 771192"/>
                      <a:gd name="connsiteY6" fmla="*/ 0 h 496890"/>
                      <a:gd name="connsiteX0" fmla="*/ 267573 w 754479"/>
                      <a:gd name="connsiteY0" fmla="*/ 0 h 496890"/>
                      <a:gd name="connsiteX1" fmla="*/ 470337 w 754479"/>
                      <a:gd name="connsiteY1" fmla="*/ 1 h 496890"/>
                      <a:gd name="connsiteX2" fmla="*/ 695215 w 754479"/>
                      <a:gd name="connsiteY2" fmla="*/ 282955 h 496890"/>
                      <a:gd name="connsiteX3" fmla="*/ 690237 w 754479"/>
                      <a:gd name="connsiteY3" fmla="*/ 496890 h 496890"/>
                      <a:gd name="connsiteX4" fmla="*/ 63982 w 754479"/>
                      <a:gd name="connsiteY4" fmla="*/ 496889 h 496890"/>
                      <a:gd name="connsiteX5" fmla="*/ 70207 w 754479"/>
                      <a:gd name="connsiteY5" fmla="*/ 255990 h 496890"/>
                      <a:gd name="connsiteX6" fmla="*/ 267573 w 754479"/>
                      <a:gd name="connsiteY6" fmla="*/ 0 h 496890"/>
                      <a:gd name="connsiteX0" fmla="*/ 283788 w 770694"/>
                      <a:gd name="connsiteY0" fmla="*/ 0 h 496890"/>
                      <a:gd name="connsiteX1" fmla="*/ 486552 w 770694"/>
                      <a:gd name="connsiteY1" fmla="*/ 1 h 496890"/>
                      <a:gd name="connsiteX2" fmla="*/ 711430 w 770694"/>
                      <a:gd name="connsiteY2" fmla="*/ 282955 h 496890"/>
                      <a:gd name="connsiteX3" fmla="*/ 706452 w 770694"/>
                      <a:gd name="connsiteY3" fmla="*/ 496890 h 496890"/>
                      <a:gd name="connsiteX4" fmla="*/ 80197 w 770694"/>
                      <a:gd name="connsiteY4" fmla="*/ 496889 h 496890"/>
                      <a:gd name="connsiteX5" fmla="*/ 86422 w 770694"/>
                      <a:gd name="connsiteY5" fmla="*/ 255990 h 496890"/>
                      <a:gd name="connsiteX6" fmla="*/ 283788 w 770694"/>
                      <a:gd name="connsiteY6" fmla="*/ 0 h 496890"/>
                      <a:gd name="connsiteX0" fmla="*/ 283788 w 761738"/>
                      <a:gd name="connsiteY0" fmla="*/ 0 h 496890"/>
                      <a:gd name="connsiteX1" fmla="*/ 486552 w 761738"/>
                      <a:gd name="connsiteY1" fmla="*/ 1 h 496890"/>
                      <a:gd name="connsiteX2" fmla="*/ 711430 w 761738"/>
                      <a:gd name="connsiteY2" fmla="*/ 282955 h 496890"/>
                      <a:gd name="connsiteX3" fmla="*/ 706452 w 761738"/>
                      <a:gd name="connsiteY3" fmla="*/ 496890 h 496890"/>
                      <a:gd name="connsiteX4" fmla="*/ 80197 w 761738"/>
                      <a:gd name="connsiteY4" fmla="*/ 496889 h 496890"/>
                      <a:gd name="connsiteX5" fmla="*/ 86422 w 761738"/>
                      <a:gd name="connsiteY5" fmla="*/ 255990 h 496890"/>
                      <a:gd name="connsiteX6" fmla="*/ 283788 w 761738"/>
                      <a:gd name="connsiteY6" fmla="*/ 0 h 496890"/>
                      <a:gd name="connsiteX0" fmla="*/ 283788 w 764646"/>
                      <a:gd name="connsiteY0" fmla="*/ 0 h 496890"/>
                      <a:gd name="connsiteX1" fmla="*/ 486552 w 764646"/>
                      <a:gd name="connsiteY1" fmla="*/ 1 h 496890"/>
                      <a:gd name="connsiteX2" fmla="*/ 711430 w 764646"/>
                      <a:gd name="connsiteY2" fmla="*/ 282955 h 496890"/>
                      <a:gd name="connsiteX3" fmla="*/ 706452 w 764646"/>
                      <a:gd name="connsiteY3" fmla="*/ 496890 h 496890"/>
                      <a:gd name="connsiteX4" fmla="*/ 80197 w 764646"/>
                      <a:gd name="connsiteY4" fmla="*/ 496889 h 496890"/>
                      <a:gd name="connsiteX5" fmla="*/ 86422 w 764646"/>
                      <a:gd name="connsiteY5" fmla="*/ 255990 h 496890"/>
                      <a:gd name="connsiteX6" fmla="*/ 283788 w 764646"/>
                      <a:gd name="connsiteY6" fmla="*/ 0 h 496890"/>
                      <a:gd name="connsiteX0" fmla="*/ 283788 w 760803"/>
                      <a:gd name="connsiteY0" fmla="*/ 0 h 496890"/>
                      <a:gd name="connsiteX1" fmla="*/ 486552 w 760803"/>
                      <a:gd name="connsiteY1" fmla="*/ 1 h 496890"/>
                      <a:gd name="connsiteX2" fmla="*/ 703507 w 760803"/>
                      <a:gd name="connsiteY2" fmla="*/ 273054 h 496890"/>
                      <a:gd name="connsiteX3" fmla="*/ 706452 w 760803"/>
                      <a:gd name="connsiteY3" fmla="*/ 496890 h 496890"/>
                      <a:gd name="connsiteX4" fmla="*/ 80197 w 760803"/>
                      <a:gd name="connsiteY4" fmla="*/ 496889 h 496890"/>
                      <a:gd name="connsiteX5" fmla="*/ 86422 w 760803"/>
                      <a:gd name="connsiteY5" fmla="*/ 255990 h 496890"/>
                      <a:gd name="connsiteX6" fmla="*/ 283788 w 760803"/>
                      <a:gd name="connsiteY6" fmla="*/ 0 h 49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803" h="496890">
                        <a:moveTo>
                          <a:pt x="283788" y="0"/>
                        </a:moveTo>
                        <a:lnTo>
                          <a:pt x="486552" y="1"/>
                        </a:lnTo>
                        <a:cubicBezTo>
                          <a:pt x="550809" y="81889"/>
                          <a:pt x="646050" y="194403"/>
                          <a:pt x="703507" y="273054"/>
                        </a:cubicBezTo>
                        <a:cubicBezTo>
                          <a:pt x="773823" y="371346"/>
                          <a:pt x="784677" y="487363"/>
                          <a:pt x="706452" y="496890"/>
                        </a:cubicBezTo>
                        <a:lnTo>
                          <a:pt x="80197" y="496889"/>
                        </a:lnTo>
                        <a:cubicBezTo>
                          <a:pt x="-53850" y="484434"/>
                          <a:pt x="2680" y="373578"/>
                          <a:pt x="86422" y="255990"/>
                        </a:cubicBezTo>
                        <a:cubicBezTo>
                          <a:pt x="138076" y="171789"/>
                          <a:pt x="229521" y="78114"/>
                          <a:pt x="283788" y="0"/>
                        </a:cubicBezTo>
                        <a:close/>
                      </a:path>
                    </a:pathLst>
                  </a:custGeom>
                  <a:grpFill/>
                  <a:ln w="12700" cap="flat" cmpd="sng" algn="ctr">
                    <a:noFill/>
                    <a:prstDash val="solid"/>
                    <a:miter lim="800000"/>
                  </a:ln>
                  <a:effectLst/>
                </p:spPr>
                <p:txBody>
                  <a:bodyPr rtlCol="0" anchor="ctr"/>
                  <a:lstStyle/>
                  <a:p>
                    <a:pPr algn="ctr" fontAlgn="base">
                      <a:spcBef>
                        <a:spcPct val="0"/>
                      </a:spcBef>
                      <a:spcAft>
                        <a:spcPct val="0"/>
                      </a:spcAft>
                      <a:defRPr/>
                    </a:pPr>
                    <a:endParaRPr lang="en-US" kern="0" dirty="0">
                      <a:solidFill>
                        <a:prstClr val="white"/>
                      </a:solidFill>
                      <a:latin typeface="Arial" panose="020B0604020202020204" pitchFamily="34" charset="0"/>
                      <a:cs typeface="Arial" panose="020B0604020202020204" pitchFamily="34" charset="0"/>
                    </a:endParaRPr>
                  </a:p>
                </p:txBody>
              </p:sp>
            </p:grpSp>
          </p:grpSp>
        </p:grpSp>
        <p:grpSp>
          <p:nvGrpSpPr>
            <p:cNvPr id="130" name="Group 129"/>
            <p:cNvGrpSpPr/>
            <p:nvPr/>
          </p:nvGrpSpPr>
          <p:grpSpPr>
            <a:xfrm>
              <a:off x="5074789" y="2947335"/>
              <a:ext cx="1615655" cy="1320189"/>
              <a:chOff x="3276683" y="2832292"/>
              <a:chExt cx="2628541" cy="1760248"/>
            </a:xfrm>
          </p:grpSpPr>
          <p:sp>
            <p:nvSpPr>
              <p:cNvPr id="131" name="Rectangle 130"/>
              <p:cNvSpPr/>
              <p:nvPr/>
            </p:nvSpPr>
            <p:spPr>
              <a:xfrm>
                <a:off x="3530051" y="3221312"/>
                <a:ext cx="2121807" cy="1371228"/>
              </a:xfrm>
              <a:prstGeom prst="rect">
                <a:avLst/>
              </a:prstGeom>
            </p:spPr>
            <p:txBody>
              <a:bodyPr wrap="square">
                <a:spAutoFit/>
              </a:bodyPr>
              <a:lstStyle/>
              <a:p>
                <a:pPr marL="96441" indent="-96441" fontAlgn="base">
                  <a:spcBef>
                    <a:spcPct val="0"/>
                  </a:spcBef>
                  <a:spcAft>
                    <a:spcPct val="0"/>
                  </a:spcAft>
                  <a:buFont typeface="Wingdings" panose="05000000000000000000" pitchFamily="2" charset="2"/>
                  <a:buChar char="ü"/>
                  <a:defRPr/>
                </a:pPr>
                <a:r>
                  <a:rPr lang="en-US" sz="800" b="1" dirty="0">
                    <a:solidFill>
                      <a:srgbClr val="FFFFFF"/>
                    </a:solidFill>
                    <a:latin typeface="Arial" panose="020B0604020202020204" pitchFamily="34" charset="0"/>
                    <a:ea typeface="Cambria Math" panose="02040503050406030204" pitchFamily="18" charset="0"/>
                    <a:cs typeface="Arial" panose="020B0604020202020204" pitchFamily="34" charset="0"/>
                  </a:rPr>
                  <a:t>High % user adoption and usage</a:t>
                </a:r>
              </a:p>
              <a:p>
                <a:pPr marL="96441" indent="-96441" fontAlgn="base">
                  <a:spcBef>
                    <a:spcPct val="0"/>
                  </a:spcBef>
                  <a:spcAft>
                    <a:spcPct val="0"/>
                  </a:spcAft>
                  <a:buFont typeface="Wingdings" panose="05000000000000000000" pitchFamily="2" charset="2"/>
                  <a:buChar char="ü"/>
                  <a:defRPr/>
                </a:pPr>
                <a:r>
                  <a:rPr lang="en-US" sz="800" b="1" dirty="0">
                    <a:solidFill>
                      <a:srgbClr val="FFFFFF"/>
                    </a:solidFill>
                    <a:latin typeface="Arial" panose="020B0604020202020204" pitchFamily="34" charset="0"/>
                    <a:ea typeface="Cambria Math" panose="02040503050406030204" pitchFamily="18" charset="0"/>
                    <a:cs typeface="Arial" panose="020B0604020202020204" pitchFamily="34" charset="0"/>
                  </a:rPr>
                  <a:t>Benefit realization</a:t>
                </a:r>
              </a:p>
              <a:p>
                <a:pPr marL="96441" indent="-96441" fontAlgn="base">
                  <a:spcBef>
                    <a:spcPct val="0"/>
                  </a:spcBef>
                  <a:spcAft>
                    <a:spcPct val="0"/>
                  </a:spcAft>
                  <a:buFont typeface="Wingdings" panose="05000000000000000000" pitchFamily="2" charset="2"/>
                  <a:buChar char="ü"/>
                  <a:defRPr/>
                </a:pPr>
                <a:r>
                  <a:rPr lang="en-US" sz="800" b="1" dirty="0">
                    <a:solidFill>
                      <a:srgbClr val="FFFFFF"/>
                    </a:solidFill>
                    <a:latin typeface="Arial" panose="020B0604020202020204" pitchFamily="34" charset="0"/>
                    <a:ea typeface="Cambria Math" panose="02040503050406030204" pitchFamily="18" charset="0"/>
                    <a:cs typeface="Arial" panose="020B0604020202020204" pitchFamily="34" charset="0"/>
                  </a:rPr>
                  <a:t>Value creation</a:t>
                </a:r>
              </a:p>
              <a:p>
                <a:pPr marL="96441" indent="-96441" fontAlgn="base">
                  <a:spcBef>
                    <a:spcPct val="0"/>
                  </a:spcBef>
                  <a:spcAft>
                    <a:spcPct val="0"/>
                  </a:spcAft>
                  <a:buFont typeface="Wingdings" panose="05000000000000000000" pitchFamily="2" charset="2"/>
                  <a:buChar char="ü"/>
                  <a:defRPr/>
                </a:pPr>
                <a:r>
                  <a:rPr lang="en-US" sz="800" b="1" dirty="0">
                    <a:solidFill>
                      <a:srgbClr val="FFFFFF"/>
                    </a:solidFill>
                    <a:latin typeface="Arial" panose="020B0604020202020204" pitchFamily="34" charset="0"/>
                    <a:ea typeface="Cambria Math" panose="02040503050406030204" pitchFamily="18" charset="0"/>
                    <a:cs typeface="Arial" panose="020B0604020202020204" pitchFamily="34" charset="0"/>
                  </a:rPr>
                  <a:t>Project delivery promise met</a:t>
                </a:r>
                <a:endParaRPr lang="en-US" sz="800" b="1" dirty="0">
                  <a:solidFill>
                    <a:srgbClr val="F2F2F2"/>
                  </a:solidFill>
                  <a:latin typeface="Arial" panose="020B0604020202020204" pitchFamily="34" charset="0"/>
                  <a:ea typeface="Cambria Math" panose="02040503050406030204" pitchFamily="18" charset="0"/>
                  <a:cs typeface="Arial" panose="020B0604020202020204" pitchFamily="34" charset="0"/>
                </a:endParaRPr>
              </a:p>
            </p:txBody>
          </p:sp>
          <p:sp>
            <p:nvSpPr>
              <p:cNvPr id="132" name="TextBox 131"/>
              <p:cNvSpPr txBox="1"/>
              <p:nvPr/>
            </p:nvSpPr>
            <p:spPr>
              <a:xfrm flipH="1">
                <a:off x="3276683" y="2832292"/>
                <a:ext cx="2628541" cy="471923"/>
              </a:xfrm>
              <a:prstGeom prst="rect">
                <a:avLst/>
              </a:prstGeom>
              <a:noFill/>
            </p:spPr>
            <p:txBody>
              <a:bodyPr wrap="square" rtlCol="0">
                <a:spAutoFit/>
              </a:bodyPr>
              <a:lstStyle/>
              <a:p>
                <a:pPr algn="ctr" fontAlgn="base">
                  <a:spcBef>
                    <a:spcPct val="0"/>
                  </a:spcBef>
                  <a:spcAft>
                    <a:spcPct val="0"/>
                  </a:spcAft>
                  <a:defRPr/>
                </a:pPr>
                <a:r>
                  <a:rPr lang="en-US" sz="1125" b="1" dirty="0">
                    <a:solidFill>
                      <a:srgbClr val="FFFFFF"/>
                    </a:solidFill>
                    <a:latin typeface="Arial" panose="020B0604020202020204" pitchFamily="34" charset="0"/>
                    <a:cs typeface="Arial" panose="020B0604020202020204" pitchFamily="34" charset="0"/>
                  </a:rPr>
                  <a:t>OCM ROI</a:t>
                </a:r>
                <a:endParaRPr lang="en-US" b="1" dirty="0">
                  <a:solidFill>
                    <a:srgbClr val="FFFFFF"/>
                  </a:solidFill>
                  <a:latin typeface="Arial" panose="020B0604020202020204" pitchFamily="34" charset="0"/>
                  <a:cs typeface="Arial" panose="020B0604020202020204" pitchFamily="34" charset="0"/>
                </a:endParaRPr>
              </a:p>
            </p:txBody>
          </p:sp>
        </p:grpSp>
        <p:sp>
          <p:nvSpPr>
            <p:cNvPr id="125" name="Freeform 124"/>
            <p:cNvSpPr/>
            <p:nvPr/>
          </p:nvSpPr>
          <p:spPr>
            <a:xfrm flipH="1">
              <a:off x="6609092" y="4806280"/>
              <a:ext cx="175519" cy="174224"/>
            </a:xfrm>
            <a:custGeom>
              <a:avLst/>
              <a:gdLst>
                <a:gd name="connsiteX0" fmla="*/ 1173387 w 2334255"/>
                <a:gd name="connsiteY0" fmla="*/ 891273 h 2317034"/>
                <a:gd name="connsiteX1" fmla="*/ 909614 w 2334255"/>
                <a:gd name="connsiteY1" fmla="*/ 1154313 h 2317034"/>
                <a:gd name="connsiteX2" fmla="*/ 1173387 w 2334255"/>
                <a:gd name="connsiteY2" fmla="*/ 1417353 h 2317034"/>
                <a:gd name="connsiteX3" fmla="*/ 1437160 w 2334255"/>
                <a:gd name="connsiteY3" fmla="*/ 1154313 h 2317034"/>
                <a:gd name="connsiteX4" fmla="*/ 1173387 w 2334255"/>
                <a:gd name="connsiteY4" fmla="*/ 891273 h 2317034"/>
                <a:gd name="connsiteX5" fmla="*/ 940186 w 2334255"/>
                <a:gd name="connsiteY5" fmla="*/ 0 h 2317034"/>
                <a:gd name="connsiteX6" fmla="*/ 1411288 w 2334255"/>
                <a:gd name="connsiteY6" fmla="*/ 0 h 2317034"/>
                <a:gd name="connsiteX7" fmla="*/ 1411288 w 2334255"/>
                <a:gd name="connsiteY7" fmla="*/ 383639 h 2317034"/>
                <a:gd name="connsiteX8" fmla="*/ 1413816 w 2334255"/>
                <a:gd name="connsiteY8" fmla="*/ 384287 h 2317034"/>
                <a:gd name="connsiteX9" fmla="*/ 1488099 w 2334255"/>
                <a:gd name="connsiteY9" fmla="*/ 411399 h 2317034"/>
                <a:gd name="connsiteX10" fmla="*/ 1533435 w 2334255"/>
                <a:gd name="connsiteY10" fmla="*/ 435938 h 2317034"/>
                <a:gd name="connsiteX11" fmla="*/ 1836305 w 2334255"/>
                <a:gd name="connsiteY11" fmla="*/ 133068 h 2317034"/>
                <a:gd name="connsiteX12" fmla="*/ 2199593 w 2334255"/>
                <a:gd name="connsiteY12" fmla="*/ 496356 h 2317034"/>
                <a:gd name="connsiteX13" fmla="*/ 1896202 w 2334255"/>
                <a:gd name="connsiteY13" fmla="*/ 799747 h 2317034"/>
                <a:gd name="connsiteX14" fmla="*/ 1918370 w 2334255"/>
                <a:gd name="connsiteY14" fmla="*/ 840475 h 2317034"/>
                <a:gd name="connsiteX15" fmla="*/ 1945558 w 2334255"/>
                <a:gd name="connsiteY15" fmla="*/ 914552 h 2317034"/>
                <a:gd name="connsiteX16" fmla="*/ 1948956 w 2334255"/>
                <a:gd name="connsiteY16" fmla="*/ 927731 h 2317034"/>
                <a:gd name="connsiteX17" fmla="*/ 2334255 w 2334255"/>
                <a:gd name="connsiteY17" fmla="*/ 927731 h 2317034"/>
                <a:gd name="connsiteX18" fmla="*/ 2334255 w 2334255"/>
                <a:gd name="connsiteY18" fmla="*/ 1383586 h 2317034"/>
                <a:gd name="connsiteX19" fmla="*/ 1948262 w 2334255"/>
                <a:gd name="connsiteY19" fmla="*/ 1383586 h 2317034"/>
                <a:gd name="connsiteX20" fmla="*/ 1945558 w 2334255"/>
                <a:gd name="connsiteY20" fmla="*/ 1394074 h 2317034"/>
                <a:gd name="connsiteX21" fmla="*/ 1918370 w 2334255"/>
                <a:gd name="connsiteY21" fmla="*/ 1468152 h 2317034"/>
                <a:gd name="connsiteX22" fmla="*/ 1893705 w 2334255"/>
                <a:gd name="connsiteY22" fmla="*/ 1513465 h 2317034"/>
                <a:gd name="connsiteX23" fmla="*/ 2199593 w 2334255"/>
                <a:gd name="connsiteY23" fmla="*/ 1819353 h 2317034"/>
                <a:gd name="connsiteX24" fmla="*/ 1836305 w 2334255"/>
                <a:gd name="connsiteY24" fmla="*/ 2182641 h 2317034"/>
                <a:gd name="connsiteX25" fmla="*/ 1528839 w 2334255"/>
                <a:gd name="connsiteY25" fmla="*/ 1875175 h 2317034"/>
                <a:gd name="connsiteX26" fmla="*/ 1488099 w 2334255"/>
                <a:gd name="connsiteY26" fmla="*/ 1897227 h 2317034"/>
                <a:gd name="connsiteX27" fmla="*/ 1413816 w 2334255"/>
                <a:gd name="connsiteY27" fmla="*/ 1924340 h 2317034"/>
                <a:gd name="connsiteX28" fmla="*/ 1411288 w 2334255"/>
                <a:gd name="connsiteY28" fmla="*/ 1924988 h 2317034"/>
                <a:gd name="connsiteX29" fmla="*/ 1411288 w 2334255"/>
                <a:gd name="connsiteY29" fmla="*/ 2317034 h 2317034"/>
                <a:gd name="connsiteX30" fmla="*/ 940186 w 2334255"/>
                <a:gd name="connsiteY30" fmla="*/ 2317034 h 2317034"/>
                <a:gd name="connsiteX31" fmla="*/ 940186 w 2334255"/>
                <a:gd name="connsiteY31" fmla="*/ 1926193 h 2317034"/>
                <a:gd name="connsiteX32" fmla="*/ 932958 w 2334255"/>
                <a:gd name="connsiteY32" fmla="*/ 1924340 h 2317034"/>
                <a:gd name="connsiteX33" fmla="*/ 858675 w 2334255"/>
                <a:gd name="connsiteY33" fmla="*/ 1897227 h 2317034"/>
                <a:gd name="connsiteX34" fmla="*/ 819777 w 2334255"/>
                <a:gd name="connsiteY34" fmla="*/ 1876172 h 2317034"/>
                <a:gd name="connsiteX35" fmla="*/ 513308 w 2334255"/>
                <a:gd name="connsiteY35" fmla="*/ 2182641 h 2317034"/>
                <a:gd name="connsiteX36" fmla="*/ 150020 w 2334255"/>
                <a:gd name="connsiteY36" fmla="*/ 1819353 h 2317034"/>
                <a:gd name="connsiteX37" fmla="*/ 454069 w 2334255"/>
                <a:gd name="connsiteY37" fmla="*/ 1515304 h 2317034"/>
                <a:gd name="connsiteX38" fmla="*/ 428404 w 2334255"/>
                <a:gd name="connsiteY38" fmla="*/ 1468152 h 2317034"/>
                <a:gd name="connsiteX39" fmla="*/ 401216 w 2334255"/>
                <a:gd name="connsiteY39" fmla="*/ 1394074 h 2317034"/>
                <a:gd name="connsiteX40" fmla="*/ 398512 w 2334255"/>
                <a:gd name="connsiteY40" fmla="*/ 1383586 h 2317034"/>
                <a:gd name="connsiteX41" fmla="*/ 0 w 2334255"/>
                <a:gd name="connsiteY41" fmla="*/ 1383586 h 2317034"/>
                <a:gd name="connsiteX42" fmla="*/ 0 w 2334255"/>
                <a:gd name="connsiteY42" fmla="*/ 927731 h 2317034"/>
                <a:gd name="connsiteX43" fmla="*/ 397818 w 2334255"/>
                <a:gd name="connsiteY43" fmla="*/ 927731 h 2317034"/>
                <a:gd name="connsiteX44" fmla="*/ 401216 w 2334255"/>
                <a:gd name="connsiteY44" fmla="*/ 914552 h 2317034"/>
                <a:gd name="connsiteX45" fmla="*/ 428404 w 2334255"/>
                <a:gd name="connsiteY45" fmla="*/ 840475 h 2317034"/>
                <a:gd name="connsiteX46" fmla="*/ 451573 w 2334255"/>
                <a:gd name="connsiteY46" fmla="*/ 797909 h 2317034"/>
                <a:gd name="connsiteX47" fmla="*/ 150020 w 2334255"/>
                <a:gd name="connsiteY47" fmla="*/ 496356 h 2317034"/>
                <a:gd name="connsiteX48" fmla="*/ 513308 w 2334255"/>
                <a:gd name="connsiteY48" fmla="*/ 133068 h 2317034"/>
                <a:gd name="connsiteX49" fmla="*/ 815181 w 2334255"/>
                <a:gd name="connsiteY49" fmla="*/ 434941 h 2317034"/>
                <a:gd name="connsiteX50" fmla="*/ 858675 w 2334255"/>
                <a:gd name="connsiteY50" fmla="*/ 411399 h 2317034"/>
                <a:gd name="connsiteX51" fmla="*/ 932958 w 2334255"/>
                <a:gd name="connsiteY51" fmla="*/ 384287 h 2317034"/>
                <a:gd name="connsiteX52" fmla="*/ 940186 w 2334255"/>
                <a:gd name="connsiteY52" fmla="*/ 382433 h 23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4255" h="2317034">
                  <a:moveTo>
                    <a:pt x="1173387" y="891273"/>
                  </a:moveTo>
                  <a:cubicBezTo>
                    <a:pt x="1027709" y="891273"/>
                    <a:pt x="909614" y="1009040"/>
                    <a:pt x="909614" y="1154313"/>
                  </a:cubicBezTo>
                  <a:cubicBezTo>
                    <a:pt x="909614" y="1299586"/>
                    <a:pt x="1027709" y="1417353"/>
                    <a:pt x="1173387" y="1417353"/>
                  </a:cubicBezTo>
                  <a:cubicBezTo>
                    <a:pt x="1319065" y="1417353"/>
                    <a:pt x="1437160" y="1299586"/>
                    <a:pt x="1437160" y="1154313"/>
                  </a:cubicBezTo>
                  <a:cubicBezTo>
                    <a:pt x="1437160" y="1009040"/>
                    <a:pt x="1319065" y="891273"/>
                    <a:pt x="1173387" y="891273"/>
                  </a:cubicBezTo>
                  <a:close/>
                  <a:moveTo>
                    <a:pt x="940186" y="0"/>
                  </a:moveTo>
                  <a:lnTo>
                    <a:pt x="1411288" y="0"/>
                  </a:lnTo>
                  <a:lnTo>
                    <a:pt x="1411288" y="383639"/>
                  </a:lnTo>
                  <a:lnTo>
                    <a:pt x="1413816" y="384287"/>
                  </a:lnTo>
                  <a:cubicBezTo>
                    <a:pt x="1439133" y="392139"/>
                    <a:pt x="1463917" y="401199"/>
                    <a:pt x="1488099" y="411399"/>
                  </a:cubicBezTo>
                  <a:lnTo>
                    <a:pt x="1533435" y="435938"/>
                  </a:lnTo>
                  <a:lnTo>
                    <a:pt x="1836305" y="133068"/>
                  </a:lnTo>
                  <a:lnTo>
                    <a:pt x="2199593" y="496356"/>
                  </a:lnTo>
                  <a:lnTo>
                    <a:pt x="1896202" y="799747"/>
                  </a:lnTo>
                  <a:lnTo>
                    <a:pt x="1918370" y="840475"/>
                  </a:lnTo>
                  <a:cubicBezTo>
                    <a:pt x="1928598" y="864590"/>
                    <a:pt x="1937683" y="889305"/>
                    <a:pt x="1945558" y="914552"/>
                  </a:cubicBezTo>
                  <a:lnTo>
                    <a:pt x="1948956" y="927731"/>
                  </a:lnTo>
                  <a:lnTo>
                    <a:pt x="2334255" y="927731"/>
                  </a:lnTo>
                  <a:lnTo>
                    <a:pt x="2334255" y="1383586"/>
                  </a:lnTo>
                  <a:lnTo>
                    <a:pt x="1948262" y="1383586"/>
                  </a:lnTo>
                  <a:lnTo>
                    <a:pt x="1945558" y="1394074"/>
                  </a:lnTo>
                  <a:cubicBezTo>
                    <a:pt x="1937683" y="1419321"/>
                    <a:pt x="1928598" y="1444036"/>
                    <a:pt x="1918370" y="1468152"/>
                  </a:cubicBezTo>
                  <a:lnTo>
                    <a:pt x="1893705" y="1513465"/>
                  </a:lnTo>
                  <a:lnTo>
                    <a:pt x="2199593" y="1819353"/>
                  </a:lnTo>
                  <a:lnTo>
                    <a:pt x="1836305" y="2182641"/>
                  </a:lnTo>
                  <a:lnTo>
                    <a:pt x="1528839" y="1875175"/>
                  </a:lnTo>
                  <a:lnTo>
                    <a:pt x="1488099" y="1897227"/>
                  </a:lnTo>
                  <a:cubicBezTo>
                    <a:pt x="1463917" y="1907427"/>
                    <a:pt x="1439133" y="1916487"/>
                    <a:pt x="1413816" y="1924340"/>
                  </a:cubicBezTo>
                  <a:lnTo>
                    <a:pt x="1411288" y="1924988"/>
                  </a:lnTo>
                  <a:lnTo>
                    <a:pt x="1411288" y="2317034"/>
                  </a:lnTo>
                  <a:lnTo>
                    <a:pt x="940186" y="2317034"/>
                  </a:lnTo>
                  <a:lnTo>
                    <a:pt x="940186" y="1926193"/>
                  </a:lnTo>
                  <a:lnTo>
                    <a:pt x="932958" y="1924340"/>
                  </a:lnTo>
                  <a:cubicBezTo>
                    <a:pt x="907641" y="1916487"/>
                    <a:pt x="882857" y="1907427"/>
                    <a:pt x="858675" y="1897227"/>
                  </a:cubicBezTo>
                  <a:lnTo>
                    <a:pt x="819777" y="1876172"/>
                  </a:lnTo>
                  <a:lnTo>
                    <a:pt x="513308" y="2182641"/>
                  </a:lnTo>
                  <a:lnTo>
                    <a:pt x="150020" y="1819353"/>
                  </a:lnTo>
                  <a:lnTo>
                    <a:pt x="454069" y="1515304"/>
                  </a:lnTo>
                  <a:lnTo>
                    <a:pt x="428404" y="1468152"/>
                  </a:lnTo>
                  <a:cubicBezTo>
                    <a:pt x="418176" y="1444036"/>
                    <a:pt x="409091" y="1419321"/>
                    <a:pt x="401216" y="1394074"/>
                  </a:cubicBezTo>
                  <a:lnTo>
                    <a:pt x="398512" y="1383586"/>
                  </a:lnTo>
                  <a:lnTo>
                    <a:pt x="0" y="1383586"/>
                  </a:lnTo>
                  <a:lnTo>
                    <a:pt x="0" y="927731"/>
                  </a:lnTo>
                  <a:lnTo>
                    <a:pt x="397818" y="927731"/>
                  </a:lnTo>
                  <a:lnTo>
                    <a:pt x="401216" y="914552"/>
                  </a:lnTo>
                  <a:cubicBezTo>
                    <a:pt x="409091" y="889305"/>
                    <a:pt x="418176" y="864590"/>
                    <a:pt x="428404" y="840475"/>
                  </a:cubicBezTo>
                  <a:lnTo>
                    <a:pt x="451573" y="797909"/>
                  </a:lnTo>
                  <a:lnTo>
                    <a:pt x="150020" y="496356"/>
                  </a:lnTo>
                  <a:lnTo>
                    <a:pt x="513308" y="133068"/>
                  </a:lnTo>
                  <a:lnTo>
                    <a:pt x="815181" y="434941"/>
                  </a:lnTo>
                  <a:lnTo>
                    <a:pt x="858675" y="411399"/>
                  </a:lnTo>
                  <a:cubicBezTo>
                    <a:pt x="882857" y="401199"/>
                    <a:pt x="907641" y="392139"/>
                    <a:pt x="932958" y="384287"/>
                  </a:cubicBezTo>
                  <a:lnTo>
                    <a:pt x="940186" y="382433"/>
                  </a:lnTo>
                  <a:close/>
                </a:path>
              </a:pathLst>
            </a:custGeom>
            <a:solidFill>
              <a:srgbClr val="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14350">
                <a:defRPr/>
              </a:pPr>
              <a:endParaRPr lang="en-US" sz="1013" kern="0" dirty="0">
                <a:solidFill>
                  <a:prstClr val="white"/>
                </a:solidFill>
                <a:latin typeface="Arial" panose="020B0604020202020204" pitchFamily="34" charset="0"/>
                <a:cs typeface="Arial" panose="020B0604020202020204" pitchFamily="34" charset="0"/>
              </a:endParaRPr>
            </a:p>
          </p:txBody>
        </p:sp>
        <p:sp>
          <p:nvSpPr>
            <p:cNvPr id="126" name="Rectangle 20"/>
            <p:cNvSpPr/>
            <p:nvPr/>
          </p:nvSpPr>
          <p:spPr>
            <a:xfrm flipV="1">
              <a:off x="6505974" y="4905399"/>
              <a:ext cx="412911" cy="203483"/>
            </a:xfrm>
            <a:custGeom>
              <a:avLst/>
              <a:gdLst>
                <a:gd name="connsiteX0" fmla="*/ 0 w 1252728"/>
                <a:gd name="connsiteY0" fmla="*/ 0 h 2104287"/>
                <a:gd name="connsiteX1" fmla="*/ 1252728 w 1252728"/>
                <a:gd name="connsiteY1" fmla="*/ 0 h 2104287"/>
                <a:gd name="connsiteX2" fmla="*/ 1252728 w 1252728"/>
                <a:gd name="connsiteY2" fmla="*/ 2104287 h 2104287"/>
                <a:gd name="connsiteX3" fmla="*/ 0 w 1252728"/>
                <a:gd name="connsiteY3" fmla="*/ 2104287 h 2104287"/>
                <a:gd name="connsiteX4" fmla="*/ 0 w 1252728"/>
                <a:gd name="connsiteY4" fmla="*/ 0 h 2104287"/>
                <a:gd name="connsiteX0" fmla="*/ 495300 w 1748028"/>
                <a:gd name="connsiteY0" fmla="*/ 0 h 2104287"/>
                <a:gd name="connsiteX1" fmla="*/ 1748028 w 1748028"/>
                <a:gd name="connsiteY1" fmla="*/ 0 h 2104287"/>
                <a:gd name="connsiteX2" fmla="*/ 1748028 w 1748028"/>
                <a:gd name="connsiteY2" fmla="*/ 2104287 h 2104287"/>
                <a:gd name="connsiteX3" fmla="*/ 0 w 1748028"/>
                <a:gd name="connsiteY3" fmla="*/ 1166074 h 2104287"/>
                <a:gd name="connsiteX4" fmla="*/ 495300 w 1748028"/>
                <a:gd name="connsiteY4" fmla="*/ 0 h 2104287"/>
                <a:gd name="connsiteX0" fmla="*/ 1104900 w 1748028"/>
                <a:gd name="connsiteY0" fmla="*/ 433387 h 2104287"/>
                <a:gd name="connsiteX1" fmla="*/ 1748028 w 1748028"/>
                <a:gd name="connsiteY1" fmla="*/ 0 h 2104287"/>
                <a:gd name="connsiteX2" fmla="*/ 1748028 w 1748028"/>
                <a:gd name="connsiteY2" fmla="*/ 2104287 h 2104287"/>
                <a:gd name="connsiteX3" fmla="*/ 0 w 1748028"/>
                <a:gd name="connsiteY3" fmla="*/ 1166074 h 2104287"/>
                <a:gd name="connsiteX4" fmla="*/ 1104900 w 1748028"/>
                <a:gd name="connsiteY4" fmla="*/ 433387 h 2104287"/>
                <a:gd name="connsiteX0" fmla="*/ 1104900 w 1748028"/>
                <a:gd name="connsiteY0" fmla="*/ 433387 h 2104287"/>
                <a:gd name="connsiteX1" fmla="*/ 1748028 w 1748028"/>
                <a:gd name="connsiteY1" fmla="*/ 0 h 2104287"/>
                <a:gd name="connsiteX2" fmla="*/ 1748028 w 1748028"/>
                <a:gd name="connsiteY2" fmla="*/ 2104287 h 2104287"/>
                <a:gd name="connsiteX3" fmla="*/ 0 w 1748028"/>
                <a:gd name="connsiteY3" fmla="*/ 1166074 h 2104287"/>
                <a:gd name="connsiteX4" fmla="*/ 634353 w 1748028"/>
                <a:gd name="connsiteY4" fmla="*/ 747713 h 2104287"/>
                <a:gd name="connsiteX5" fmla="*/ 1104900 w 1748028"/>
                <a:gd name="connsiteY5" fmla="*/ 433387 h 2104287"/>
                <a:gd name="connsiteX0" fmla="*/ 1185120 w 1828248"/>
                <a:gd name="connsiteY0" fmla="*/ 614362 h 2285262"/>
                <a:gd name="connsiteX1" fmla="*/ 1828248 w 1828248"/>
                <a:gd name="connsiteY1" fmla="*/ 180975 h 2285262"/>
                <a:gd name="connsiteX2" fmla="*/ 1828248 w 1828248"/>
                <a:gd name="connsiteY2" fmla="*/ 2285262 h 2285262"/>
                <a:gd name="connsiteX3" fmla="*/ 80220 w 1828248"/>
                <a:gd name="connsiteY3" fmla="*/ 1347049 h 2285262"/>
                <a:gd name="connsiteX4" fmla="*/ 714573 w 1828248"/>
                <a:gd name="connsiteY4" fmla="*/ 928688 h 2285262"/>
                <a:gd name="connsiteX5" fmla="*/ 9723 w 1828248"/>
                <a:gd name="connsiteY5" fmla="*/ 0 h 2285262"/>
                <a:gd name="connsiteX6" fmla="*/ 1185120 w 1828248"/>
                <a:gd name="connsiteY6" fmla="*/ 614362 h 2285262"/>
                <a:gd name="connsiteX0" fmla="*/ 4850329 w 5493457"/>
                <a:gd name="connsiteY0" fmla="*/ 433387 h 2104287"/>
                <a:gd name="connsiteX1" fmla="*/ 5493457 w 5493457"/>
                <a:gd name="connsiteY1" fmla="*/ 0 h 2104287"/>
                <a:gd name="connsiteX2" fmla="*/ 5493457 w 5493457"/>
                <a:gd name="connsiteY2" fmla="*/ 2104287 h 2104287"/>
                <a:gd name="connsiteX3" fmla="*/ 3745429 w 5493457"/>
                <a:gd name="connsiteY3" fmla="*/ 1166074 h 2104287"/>
                <a:gd name="connsiteX4" fmla="*/ 4379782 w 5493457"/>
                <a:gd name="connsiteY4" fmla="*/ 747713 h 2104287"/>
                <a:gd name="connsiteX5" fmla="*/ 2092 w 5493457"/>
                <a:gd name="connsiteY5" fmla="*/ 1396365 h 2104287"/>
                <a:gd name="connsiteX6" fmla="*/ 4850329 w 5493457"/>
                <a:gd name="connsiteY6" fmla="*/ 433387 h 2104287"/>
                <a:gd name="connsiteX0" fmla="*/ 5202289 w 5845417"/>
                <a:gd name="connsiteY0" fmla="*/ 433387 h 2104287"/>
                <a:gd name="connsiteX1" fmla="*/ 5845417 w 5845417"/>
                <a:gd name="connsiteY1" fmla="*/ 0 h 2104287"/>
                <a:gd name="connsiteX2" fmla="*/ 5845417 w 5845417"/>
                <a:gd name="connsiteY2" fmla="*/ 2104287 h 2104287"/>
                <a:gd name="connsiteX3" fmla="*/ 4097389 w 5845417"/>
                <a:gd name="connsiteY3" fmla="*/ 1166074 h 2104287"/>
                <a:gd name="connsiteX4" fmla="*/ 4731742 w 5845417"/>
                <a:gd name="connsiteY4" fmla="*/ 747713 h 2104287"/>
                <a:gd name="connsiteX5" fmla="*/ 855068 w 5845417"/>
                <a:gd name="connsiteY5" fmla="*/ 1619250 h 2104287"/>
                <a:gd name="connsiteX6" fmla="*/ 354052 w 5845417"/>
                <a:gd name="connsiteY6" fmla="*/ 1396365 h 2104287"/>
                <a:gd name="connsiteX7" fmla="*/ 5202289 w 5845417"/>
                <a:gd name="connsiteY7" fmla="*/ 433387 h 2104287"/>
                <a:gd name="connsiteX0" fmla="*/ 5202289 w 5845417"/>
                <a:gd name="connsiteY0" fmla="*/ 433387 h 2104287"/>
                <a:gd name="connsiteX1" fmla="*/ 5845417 w 5845417"/>
                <a:gd name="connsiteY1" fmla="*/ 0 h 2104287"/>
                <a:gd name="connsiteX2" fmla="*/ 5845417 w 5845417"/>
                <a:gd name="connsiteY2" fmla="*/ 2104287 h 2104287"/>
                <a:gd name="connsiteX3" fmla="*/ 4097389 w 5845417"/>
                <a:gd name="connsiteY3" fmla="*/ 1166074 h 2104287"/>
                <a:gd name="connsiteX4" fmla="*/ 4731742 w 5845417"/>
                <a:gd name="connsiteY4" fmla="*/ 747713 h 2104287"/>
                <a:gd name="connsiteX5" fmla="*/ 855068 w 5845417"/>
                <a:gd name="connsiteY5" fmla="*/ 1619250 h 2104287"/>
                <a:gd name="connsiteX6" fmla="*/ 354052 w 5845417"/>
                <a:gd name="connsiteY6" fmla="*/ 1396365 h 2104287"/>
                <a:gd name="connsiteX7" fmla="*/ 5202289 w 5845417"/>
                <a:gd name="connsiteY7" fmla="*/ 433387 h 2104287"/>
                <a:gd name="connsiteX0" fmla="*/ 5202289 w 5845417"/>
                <a:gd name="connsiteY0" fmla="*/ 1017185 h 2688085"/>
                <a:gd name="connsiteX1" fmla="*/ 5845417 w 5845417"/>
                <a:gd name="connsiteY1" fmla="*/ 583798 h 2688085"/>
                <a:gd name="connsiteX2" fmla="*/ 5845417 w 5845417"/>
                <a:gd name="connsiteY2" fmla="*/ 2688085 h 2688085"/>
                <a:gd name="connsiteX3" fmla="*/ 4097389 w 5845417"/>
                <a:gd name="connsiteY3" fmla="*/ 1749872 h 2688085"/>
                <a:gd name="connsiteX4" fmla="*/ 4731742 w 5845417"/>
                <a:gd name="connsiteY4" fmla="*/ 1331511 h 2688085"/>
                <a:gd name="connsiteX5" fmla="*/ 855068 w 5845417"/>
                <a:gd name="connsiteY5" fmla="*/ 2203048 h 2688085"/>
                <a:gd name="connsiteX6" fmla="*/ 354052 w 5845417"/>
                <a:gd name="connsiteY6" fmla="*/ 1980163 h 2688085"/>
                <a:gd name="connsiteX7" fmla="*/ 5202289 w 5845417"/>
                <a:gd name="connsiteY7" fmla="*/ 1017185 h 2688085"/>
                <a:gd name="connsiteX0" fmla="*/ 5202289 w 5845417"/>
                <a:gd name="connsiteY0" fmla="*/ 1027039 h 2697939"/>
                <a:gd name="connsiteX1" fmla="*/ 5845417 w 5845417"/>
                <a:gd name="connsiteY1" fmla="*/ 593652 h 2697939"/>
                <a:gd name="connsiteX2" fmla="*/ 5845417 w 5845417"/>
                <a:gd name="connsiteY2" fmla="*/ 2697939 h 2697939"/>
                <a:gd name="connsiteX3" fmla="*/ 4097389 w 5845417"/>
                <a:gd name="connsiteY3" fmla="*/ 1759726 h 2697939"/>
                <a:gd name="connsiteX4" fmla="*/ 4731742 w 5845417"/>
                <a:gd name="connsiteY4" fmla="*/ 1341365 h 2697939"/>
                <a:gd name="connsiteX5" fmla="*/ 855068 w 5845417"/>
                <a:gd name="connsiteY5" fmla="*/ 2212902 h 2697939"/>
                <a:gd name="connsiteX6" fmla="*/ 354052 w 5845417"/>
                <a:gd name="connsiteY6" fmla="*/ 1990017 h 2697939"/>
                <a:gd name="connsiteX7" fmla="*/ 5202289 w 5845417"/>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1290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1290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1290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478156 w 5491365"/>
                <a:gd name="connsiteY5" fmla="*/ 222052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478156 w 5491365"/>
                <a:gd name="connsiteY5" fmla="*/ 222052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2387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2387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2387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31496 w 5491365"/>
                <a:gd name="connsiteY5" fmla="*/ 2235762 h 2697939"/>
                <a:gd name="connsiteX6" fmla="*/ 0 w 5491365"/>
                <a:gd name="connsiteY6" fmla="*/ 1990017 h 2697939"/>
                <a:gd name="connsiteX7" fmla="*/ 4848237 w 5491365"/>
                <a:gd name="connsiteY7" fmla="*/ 1027039 h 2697939"/>
                <a:gd name="connsiteX0" fmla="*/ 4840617 w 5491365"/>
                <a:gd name="connsiteY0" fmla="*/ 1024336 h 2702856"/>
                <a:gd name="connsiteX1" fmla="*/ 5491365 w 5491365"/>
                <a:gd name="connsiteY1" fmla="*/ 598569 h 2702856"/>
                <a:gd name="connsiteX2" fmla="*/ 5491365 w 5491365"/>
                <a:gd name="connsiteY2" fmla="*/ 2702856 h 2702856"/>
                <a:gd name="connsiteX3" fmla="*/ 3743337 w 5491365"/>
                <a:gd name="connsiteY3" fmla="*/ 1764643 h 2702856"/>
                <a:gd name="connsiteX4" fmla="*/ 4377690 w 5491365"/>
                <a:gd name="connsiteY4" fmla="*/ 1346282 h 2702856"/>
                <a:gd name="connsiteX5" fmla="*/ 531496 w 5491365"/>
                <a:gd name="connsiteY5" fmla="*/ 2240679 h 2702856"/>
                <a:gd name="connsiteX6" fmla="*/ 0 w 5491365"/>
                <a:gd name="connsiteY6" fmla="*/ 1994934 h 2702856"/>
                <a:gd name="connsiteX7" fmla="*/ 4840617 w 5491365"/>
                <a:gd name="connsiteY7" fmla="*/ 1024336 h 2702856"/>
                <a:gd name="connsiteX0" fmla="*/ 4840617 w 5491365"/>
                <a:gd name="connsiteY0" fmla="*/ 1027625 h 2706145"/>
                <a:gd name="connsiteX1" fmla="*/ 5491365 w 5491365"/>
                <a:gd name="connsiteY1" fmla="*/ 601858 h 2706145"/>
                <a:gd name="connsiteX2" fmla="*/ 5491365 w 5491365"/>
                <a:gd name="connsiteY2" fmla="*/ 2706145 h 2706145"/>
                <a:gd name="connsiteX3" fmla="*/ 3743337 w 5491365"/>
                <a:gd name="connsiteY3" fmla="*/ 1767932 h 2706145"/>
                <a:gd name="connsiteX4" fmla="*/ 4377690 w 5491365"/>
                <a:gd name="connsiteY4" fmla="*/ 1349571 h 2706145"/>
                <a:gd name="connsiteX5" fmla="*/ 531496 w 5491365"/>
                <a:gd name="connsiteY5" fmla="*/ 2243968 h 2706145"/>
                <a:gd name="connsiteX6" fmla="*/ 0 w 5491365"/>
                <a:gd name="connsiteY6" fmla="*/ 1998223 h 2706145"/>
                <a:gd name="connsiteX7" fmla="*/ 4840617 w 5491365"/>
                <a:gd name="connsiteY7" fmla="*/ 1027625 h 270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1365" h="2706145">
                  <a:moveTo>
                    <a:pt x="4840617" y="1027625"/>
                  </a:moveTo>
                  <a:lnTo>
                    <a:pt x="5491365" y="601858"/>
                  </a:lnTo>
                  <a:lnTo>
                    <a:pt x="5491365" y="2706145"/>
                  </a:lnTo>
                  <a:lnTo>
                    <a:pt x="3743337" y="1767932"/>
                  </a:lnTo>
                  <a:lnTo>
                    <a:pt x="4377690" y="1349571"/>
                  </a:lnTo>
                  <a:cubicBezTo>
                    <a:pt x="2901313" y="-269080"/>
                    <a:pt x="742951" y="909039"/>
                    <a:pt x="531496" y="2243968"/>
                  </a:cubicBezTo>
                  <a:cubicBezTo>
                    <a:pt x="175261" y="2085377"/>
                    <a:pt x="183513" y="2094267"/>
                    <a:pt x="0" y="1998223"/>
                  </a:cubicBezTo>
                  <a:cubicBezTo>
                    <a:pt x="785499" y="-128710"/>
                    <a:pt x="3255018" y="-724022"/>
                    <a:pt x="4840617" y="1027625"/>
                  </a:cubicBezTo>
                  <a:close/>
                </a:path>
              </a:pathLst>
            </a:custGeom>
            <a:solidFill>
              <a:srgbClr val="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14350">
                <a:defRPr/>
              </a:pPr>
              <a:endParaRPr lang="en-US" sz="1013" kern="0" dirty="0">
                <a:solidFill>
                  <a:prstClr val="white"/>
                </a:solidFill>
                <a:latin typeface="Arial" panose="020B0604020202020204" pitchFamily="34" charset="0"/>
                <a:cs typeface="Arial" panose="020B0604020202020204" pitchFamily="34" charset="0"/>
              </a:endParaRPr>
            </a:p>
          </p:txBody>
        </p:sp>
        <p:sp>
          <p:nvSpPr>
            <p:cNvPr id="127" name="Rectangle 20"/>
            <p:cNvSpPr/>
            <p:nvPr/>
          </p:nvSpPr>
          <p:spPr>
            <a:xfrm flipH="1">
              <a:off x="6500578" y="4667907"/>
              <a:ext cx="412911" cy="203483"/>
            </a:xfrm>
            <a:custGeom>
              <a:avLst/>
              <a:gdLst>
                <a:gd name="connsiteX0" fmla="*/ 0 w 1252728"/>
                <a:gd name="connsiteY0" fmla="*/ 0 h 2104287"/>
                <a:gd name="connsiteX1" fmla="*/ 1252728 w 1252728"/>
                <a:gd name="connsiteY1" fmla="*/ 0 h 2104287"/>
                <a:gd name="connsiteX2" fmla="*/ 1252728 w 1252728"/>
                <a:gd name="connsiteY2" fmla="*/ 2104287 h 2104287"/>
                <a:gd name="connsiteX3" fmla="*/ 0 w 1252728"/>
                <a:gd name="connsiteY3" fmla="*/ 2104287 h 2104287"/>
                <a:gd name="connsiteX4" fmla="*/ 0 w 1252728"/>
                <a:gd name="connsiteY4" fmla="*/ 0 h 2104287"/>
                <a:gd name="connsiteX0" fmla="*/ 495300 w 1748028"/>
                <a:gd name="connsiteY0" fmla="*/ 0 h 2104287"/>
                <a:gd name="connsiteX1" fmla="*/ 1748028 w 1748028"/>
                <a:gd name="connsiteY1" fmla="*/ 0 h 2104287"/>
                <a:gd name="connsiteX2" fmla="*/ 1748028 w 1748028"/>
                <a:gd name="connsiteY2" fmla="*/ 2104287 h 2104287"/>
                <a:gd name="connsiteX3" fmla="*/ 0 w 1748028"/>
                <a:gd name="connsiteY3" fmla="*/ 1166074 h 2104287"/>
                <a:gd name="connsiteX4" fmla="*/ 495300 w 1748028"/>
                <a:gd name="connsiteY4" fmla="*/ 0 h 2104287"/>
                <a:gd name="connsiteX0" fmla="*/ 1104900 w 1748028"/>
                <a:gd name="connsiteY0" fmla="*/ 433387 h 2104287"/>
                <a:gd name="connsiteX1" fmla="*/ 1748028 w 1748028"/>
                <a:gd name="connsiteY1" fmla="*/ 0 h 2104287"/>
                <a:gd name="connsiteX2" fmla="*/ 1748028 w 1748028"/>
                <a:gd name="connsiteY2" fmla="*/ 2104287 h 2104287"/>
                <a:gd name="connsiteX3" fmla="*/ 0 w 1748028"/>
                <a:gd name="connsiteY3" fmla="*/ 1166074 h 2104287"/>
                <a:gd name="connsiteX4" fmla="*/ 1104900 w 1748028"/>
                <a:gd name="connsiteY4" fmla="*/ 433387 h 2104287"/>
                <a:gd name="connsiteX0" fmla="*/ 1104900 w 1748028"/>
                <a:gd name="connsiteY0" fmla="*/ 433387 h 2104287"/>
                <a:gd name="connsiteX1" fmla="*/ 1748028 w 1748028"/>
                <a:gd name="connsiteY1" fmla="*/ 0 h 2104287"/>
                <a:gd name="connsiteX2" fmla="*/ 1748028 w 1748028"/>
                <a:gd name="connsiteY2" fmla="*/ 2104287 h 2104287"/>
                <a:gd name="connsiteX3" fmla="*/ 0 w 1748028"/>
                <a:gd name="connsiteY3" fmla="*/ 1166074 h 2104287"/>
                <a:gd name="connsiteX4" fmla="*/ 634353 w 1748028"/>
                <a:gd name="connsiteY4" fmla="*/ 747713 h 2104287"/>
                <a:gd name="connsiteX5" fmla="*/ 1104900 w 1748028"/>
                <a:gd name="connsiteY5" fmla="*/ 433387 h 2104287"/>
                <a:gd name="connsiteX0" fmla="*/ 1185120 w 1828248"/>
                <a:gd name="connsiteY0" fmla="*/ 614362 h 2285262"/>
                <a:gd name="connsiteX1" fmla="*/ 1828248 w 1828248"/>
                <a:gd name="connsiteY1" fmla="*/ 180975 h 2285262"/>
                <a:gd name="connsiteX2" fmla="*/ 1828248 w 1828248"/>
                <a:gd name="connsiteY2" fmla="*/ 2285262 h 2285262"/>
                <a:gd name="connsiteX3" fmla="*/ 80220 w 1828248"/>
                <a:gd name="connsiteY3" fmla="*/ 1347049 h 2285262"/>
                <a:gd name="connsiteX4" fmla="*/ 714573 w 1828248"/>
                <a:gd name="connsiteY4" fmla="*/ 928688 h 2285262"/>
                <a:gd name="connsiteX5" fmla="*/ 9723 w 1828248"/>
                <a:gd name="connsiteY5" fmla="*/ 0 h 2285262"/>
                <a:gd name="connsiteX6" fmla="*/ 1185120 w 1828248"/>
                <a:gd name="connsiteY6" fmla="*/ 614362 h 2285262"/>
                <a:gd name="connsiteX0" fmla="*/ 4850329 w 5493457"/>
                <a:gd name="connsiteY0" fmla="*/ 433387 h 2104287"/>
                <a:gd name="connsiteX1" fmla="*/ 5493457 w 5493457"/>
                <a:gd name="connsiteY1" fmla="*/ 0 h 2104287"/>
                <a:gd name="connsiteX2" fmla="*/ 5493457 w 5493457"/>
                <a:gd name="connsiteY2" fmla="*/ 2104287 h 2104287"/>
                <a:gd name="connsiteX3" fmla="*/ 3745429 w 5493457"/>
                <a:gd name="connsiteY3" fmla="*/ 1166074 h 2104287"/>
                <a:gd name="connsiteX4" fmla="*/ 4379782 w 5493457"/>
                <a:gd name="connsiteY4" fmla="*/ 747713 h 2104287"/>
                <a:gd name="connsiteX5" fmla="*/ 2092 w 5493457"/>
                <a:gd name="connsiteY5" fmla="*/ 1396365 h 2104287"/>
                <a:gd name="connsiteX6" fmla="*/ 4850329 w 5493457"/>
                <a:gd name="connsiteY6" fmla="*/ 433387 h 2104287"/>
                <a:gd name="connsiteX0" fmla="*/ 5202289 w 5845417"/>
                <a:gd name="connsiteY0" fmla="*/ 433387 h 2104287"/>
                <a:gd name="connsiteX1" fmla="*/ 5845417 w 5845417"/>
                <a:gd name="connsiteY1" fmla="*/ 0 h 2104287"/>
                <a:gd name="connsiteX2" fmla="*/ 5845417 w 5845417"/>
                <a:gd name="connsiteY2" fmla="*/ 2104287 h 2104287"/>
                <a:gd name="connsiteX3" fmla="*/ 4097389 w 5845417"/>
                <a:gd name="connsiteY3" fmla="*/ 1166074 h 2104287"/>
                <a:gd name="connsiteX4" fmla="*/ 4731742 w 5845417"/>
                <a:gd name="connsiteY4" fmla="*/ 747713 h 2104287"/>
                <a:gd name="connsiteX5" fmla="*/ 855068 w 5845417"/>
                <a:gd name="connsiteY5" fmla="*/ 1619250 h 2104287"/>
                <a:gd name="connsiteX6" fmla="*/ 354052 w 5845417"/>
                <a:gd name="connsiteY6" fmla="*/ 1396365 h 2104287"/>
                <a:gd name="connsiteX7" fmla="*/ 5202289 w 5845417"/>
                <a:gd name="connsiteY7" fmla="*/ 433387 h 2104287"/>
                <a:gd name="connsiteX0" fmla="*/ 5202289 w 5845417"/>
                <a:gd name="connsiteY0" fmla="*/ 433387 h 2104287"/>
                <a:gd name="connsiteX1" fmla="*/ 5845417 w 5845417"/>
                <a:gd name="connsiteY1" fmla="*/ 0 h 2104287"/>
                <a:gd name="connsiteX2" fmla="*/ 5845417 w 5845417"/>
                <a:gd name="connsiteY2" fmla="*/ 2104287 h 2104287"/>
                <a:gd name="connsiteX3" fmla="*/ 4097389 w 5845417"/>
                <a:gd name="connsiteY3" fmla="*/ 1166074 h 2104287"/>
                <a:gd name="connsiteX4" fmla="*/ 4731742 w 5845417"/>
                <a:gd name="connsiteY4" fmla="*/ 747713 h 2104287"/>
                <a:gd name="connsiteX5" fmla="*/ 855068 w 5845417"/>
                <a:gd name="connsiteY5" fmla="*/ 1619250 h 2104287"/>
                <a:gd name="connsiteX6" fmla="*/ 354052 w 5845417"/>
                <a:gd name="connsiteY6" fmla="*/ 1396365 h 2104287"/>
                <a:gd name="connsiteX7" fmla="*/ 5202289 w 5845417"/>
                <a:gd name="connsiteY7" fmla="*/ 433387 h 2104287"/>
                <a:gd name="connsiteX0" fmla="*/ 5202289 w 5845417"/>
                <a:gd name="connsiteY0" fmla="*/ 1017185 h 2688085"/>
                <a:gd name="connsiteX1" fmla="*/ 5845417 w 5845417"/>
                <a:gd name="connsiteY1" fmla="*/ 583798 h 2688085"/>
                <a:gd name="connsiteX2" fmla="*/ 5845417 w 5845417"/>
                <a:gd name="connsiteY2" fmla="*/ 2688085 h 2688085"/>
                <a:gd name="connsiteX3" fmla="*/ 4097389 w 5845417"/>
                <a:gd name="connsiteY3" fmla="*/ 1749872 h 2688085"/>
                <a:gd name="connsiteX4" fmla="*/ 4731742 w 5845417"/>
                <a:gd name="connsiteY4" fmla="*/ 1331511 h 2688085"/>
                <a:gd name="connsiteX5" fmla="*/ 855068 w 5845417"/>
                <a:gd name="connsiteY5" fmla="*/ 2203048 h 2688085"/>
                <a:gd name="connsiteX6" fmla="*/ 354052 w 5845417"/>
                <a:gd name="connsiteY6" fmla="*/ 1980163 h 2688085"/>
                <a:gd name="connsiteX7" fmla="*/ 5202289 w 5845417"/>
                <a:gd name="connsiteY7" fmla="*/ 1017185 h 2688085"/>
                <a:gd name="connsiteX0" fmla="*/ 5202289 w 5845417"/>
                <a:gd name="connsiteY0" fmla="*/ 1027039 h 2697939"/>
                <a:gd name="connsiteX1" fmla="*/ 5845417 w 5845417"/>
                <a:gd name="connsiteY1" fmla="*/ 593652 h 2697939"/>
                <a:gd name="connsiteX2" fmla="*/ 5845417 w 5845417"/>
                <a:gd name="connsiteY2" fmla="*/ 2697939 h 2697939"/>
                <a:gd name="connsiteX3" fmla="*/ 4097389 w 5845417"/>
                <a:gd name="connsiteY3" fmla="*/ 1759726 h 2697939"/>
                <a:gd name="connsiteX4" fmla="*/ 4731742 w 5845417"/>
                <a:gd name="connsiteY4" fmla="*/ 1341365 h 2697939"/>
                <a:gd name="connsiteX5" fmla="*/ 855068 w 5845417"/>
                <a:gd name="connsiteY5" fmla="*/ 2212902 h 2697939"/>
                <a:gd name="connsiteX6" fmla="*/ 354052 w 5845417"/>
                <a:gd name="connsiteY6" fmla="*/ 1990017 h 2697939"/>
                <a:gd name="connsiteX7" fmla="*/ 5202289 w 5845417"/>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1290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1290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1290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478156 w 5491365"/>
                <a:gd name="connsiteY5" fmla="*/ 222052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478156 w 5491365"/>
                <a:gd name="connsiteY5" fmla="*/ 222052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0101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2387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2387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23876 w 5491365"/>
                <a:gd name="connsiteY5" fmla="*/ 2235762 h 2697939"/>
                <a:gd name="connsiteX6" fmla="*/ 0 w 5491365"/>
                <a:gd name="connsiteY6" fmla="*/ 1990017 h 2697939"/>
                <a:gd name="connsiteX7" fmla="*/ 4848237 w 5491365"/>
                <a:gd name="connsiteY7" fmla="*/ 1027039 h 2697939"/>
                <a:gd name="connsiteX0" fmla="*/ 4848237 w 5491365"/>
                <a:gd name="connsiteY0" fmla="*/ 1027039 h 2697939"/>
                <a:gd name="connsiteX1" fmla="*/ 5491365 w 5491365"/>
                <a:gd name="connsiteY1" fmla="*/ 593652 h 2697939"/>
                <a:gd name="connsiteX2" fmla="*/ 5491365 w 5491365"/>
                <a:gd name="connsiteY2" fmla="*/ 2697939 h 2697939"/>
                <a:gd name="connsiteX3" fmla="*/ 3743337 w 5491365"/>
                <a:gd name="connsiteY3" fmla="*/ 1759726 h 2697939"/>
                <a:gd name="connsiteX4" fmla="*/ 4377690 w 5491365"/>
                <a:gd name="connsiteY4" fmla="*/ 1341365 h 2697939"/>
                <a:gd name="connsiteX5" fmla="*/ 531496 w 5491365"/>
                <a:gd name="connsiteY5" fmla="*/ 2235762 h 2697939"/>
                <a:gd name="connsiteX6" fmla="*/ 0 w 5491365"/>
                <a:gd name="connsiteY6" fmla="*/ 1990017 h 2697939"/>
                <a:gd name="connsiteX7" fmla="*/ 4848237 w 5491365"/>
                <a:gd name="connsiteY7" fmla="*/ 1027039 h 2697939"/>
                <a:gd name="connsiteX0" fmla="*/ 4840617 w 5491365"/>
                <a:gd name="connsiteY0" fmla="*/ 1024336 h 2702856"/>
                <a:gd name="connsiteX1" fmla="*/ 5491365 w 5491365"/>
                <a:gd name="connsiteY1" fmla="*/ 598569 h 2702856"/>
                <a:gd name="connsiteX2" fmla="*/ 5491365 w 5491365"/>
                <a:gd name="connsiteY2" fmla="*/ 2702856 h 2702856"/>
                <a:gd name="connsiteX3" fmla="*/ 3743337 w 5491365"/>
                <a:gd name="connsiteY3" fmla="*/ 1764643 h 2702856"/>
                <a:gd name="connsiteX4" fmla="*/ 4377690 w 5491365"/>
                <a:gd name="connsiteY4" fmla="*/ 1346282 h 2702856"/>
                <a:gd name="connsiteX5" fmla="*/ 531496 w 5491365"/>
                <a:gd name="connsiteY5" fmla="*/ 2240679 h 2702856"/>
                <a:gd name="connsiteX6" fmla="*/ 0 w 5491365"/>
                <a:gd name="connsiteY6" fmla="*/ 1994934 h 2702856"/>
                <a:gd name="connsiteX7" fmla="*/ 4840617 w 5491365"/>
                <a:gd name="connsiteY7" fmla="*/ 1024336 h 2702856"/>
                <a:gd name="connsiteX0" fmla="*/ 4840617 w 5491365"/>
                <a:gd name="connsiteY0" fmla="*/ 1027625 h 2706145"/>
                <a:gd name="connsiteX1" fmla="*/ 5491365 w 5491365"/>
                <a:gd name="connsiteY1" fmla="*/ 601858 h 2706145"/>
                <a:gd name="connsiteX2" fmla="*/ 5491365 w 5491365"/>
                <a:gd name="connsiteY2" fmla="*/ 2706145 h 2706145"/>
                <a:gd name="connsiteX3" fmla="*/ 3743337 w 5491365"/>
                <a:gd name="connsiteY3" fmla="*/ 1767932 h 2706145"/>
                <a:gd name="connsiteX4" fmla="*/ 4377690 w 5491365"/>
                <a:gd name="connsiteY4" fmla="*/ 1349571 h 2706145"/>
                <a:gd name="connsiteX5" fmla="*/ 531496 w 5491365"/>
                <a:gd name="connsiteY5" fmla="*/ 2243968 h 2706145"/>
                <a:gd name="connsiteX6" fmla="*/ 0 w 5491365"/>
                <a:gd name="connsiteY6" fmla="*/ 1998223 h 2706145"/>
                <a:gd name="connsiteX7" fmla="*/ 4840617 w 5491365"/>
                <a:gd name="connsiteY7" fmla="*/ 1027625 h 270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1365" h="2706145">
                  <a:moveTo>
                    <a:pt x="4840617" y="1027625"/>
                  </a:moveTo>
                  <a:lnTo>
                    <a:pt x="5491365" y="601858"/>
                  </a:lnTo>
                  <a:lnTo>
                    <a:pt x="5491365" y="2706145"/>
                  </a:lnTo>
                  <a:lnTo>
                    <a:pt x="3743337" y="1767932"/>
                  </a:lnTo>
                  <a:lnTo>
                    <a:pt x="4377690" y="1349571"/>
                  </a:lnTo>
                  <a:cubicBezTo>
                    <a:pt x="2901313" y="-269080"/>
                    <a:pt x="742951" y="909039"/>
                    <a:pt x="531496" y="2243968"/>
                  </a:cubicBezTo>
                  <a:cubicBezTo>
                    <a:pt x="175261" y="2085377"/>
                    <a:pt x="183513" y="2094267"/>
                    <a:pt x="0" y="1998223"/>
                  </a:cubicBezTo>
                  <a:cubicBezTo>
                    <a:pt x="785499" y="-128710"/>
                    <a:pt x="3255018" y="-724022"/>
                    <a:pt x="4840617" y="1027625"/>
                  </a:cubicBezTo>
                  <a:close/>
                </a:path>
              </a:pathLst>
            </a:custGeom>
            <a:solidFill>
              <a:srgbClr val="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14350">
                <a:defRPr/>
              </a:pPr>
              <a:endParaRPr lang="en-US" sz="1013" kern="0" dirty="0">
                <a:solidFill>
                  <a:prstClr val="white"/>
                </a:solidFill>
                <a:latin typeface="Arial" panose="020B0604020202020204" pitchFamily="34" charset="0"/>
                <a:cs typeface="Arial" panose="020B0604020202020204" pitchFamily="34" charset="0"/>
              </a:endParaRPr>
            </a:p>
          </p:txBody>
        </p:sp>
        <p:sp>
          <p:nvSpPr>
            <p:cNvPr id="188" name="TextBox 187"/>
            <p:cNvSpPr txBox="1"/>
            <p:nvPr/>
          </p:nvSpPr>
          <p:spPr>
            <a:xfrm>
              <a:off x="3392509" y="1622777"/>
              <a:ext cx="1387709" cy="331750"/>
            </a:xfrm>
            <a:prstGeom prst="rect">
              <a:avLst/>
            </a:prstGeom>
            <a:noFill/>
          </p:spPr>
          <p:txBody>
            <a:bodyPr wrap="square" rtlCol="0">
              <a:spAutoFit/>
            </a:bodyPr>
            <a:lstStyle/>
            <a:p>
              <a:pPr fontAlgn="base">
                <a:spcBef>
                  <a:spcPct val="0"/>
                </a:spcBef>
                <a:spcAft>
                  <a:spcPct val="0"/>
                </a:spcAft>
                <a:defRPr/>
              </a:pPr>
              <a:r>
                <a:rPr lang="en-US" sz="1400" b="1" dirty="0">
                  <a:solidFill>
                    <a:srgbClr val="45A889"/>
                  </a:solidFill>
                  <a:cs typeface="Arial" panose="020B0604020202020204" pitchFamily="34" charset="0"/>
                </a:rPr>
                <a:t>Sustainment</a:t>
              </a:r>
            </a:p>
          </p:txBody>
        </p:sp>
        <p:sp>
          <p:nvSpPr>
            <p:cNvPr id="189" name="TextBox 188"/>
            <p:cNvSpPr txBox="1"/>
            <p:nvPr/>
          </p:nvSpPr>
          <p:spPr>
            <a:xfrm>
              <a:off x="2367300" y="3748619"/>
              <a:ext cx="1683932" cy="331750"/>
            </a:xfrm>
            <a:prstGeom prst="rect">
              <a:avLst/>
            </a:prstGeom>
            <a:noFill/>
          </p:spPr>
          <p:txBody>
            <a:bodyPr wrap="square" rtlCol="0">
              <a:spAutoFit/>
            </a:bodyPr>
            <a:lstStyle/>
            <a:p>
              <a:pPr fontAlgn="base">
                <a:spcBef>
                  <a:spcPct val="0"/>
                </a:spcBef>
                <a:spcAft>
                  <a:spcPct val="0"/>
                </a:spcAft>
                <a:defRPr/>
              </a:pPr>
              <a:r>
                <a:rPr lang="en-US" sz="1400" b="1" dirty="0">
                  <a:solidFill>
                    <a:srgbClr val="4F9FB7"/>
                  </a:solidFill>
                  <a:cs typeface="Arial" panose="020B0604020202020204" pitchFamily="34" charset="0"/>
                </a:rPr>
                <a:t>Measurement</a:t>
              </a:r>
            </a:p>
          </p:txBody>
        </p:sp>
        <p:sp>
          <p:nvSpPr>
            <p:cNvPr id="190" name="TextBox 189"/>
            <p:cNvSpPr txBox="1"/>
            <p:nvPr/>
          </p:nvSpPr>
          <p:spPr>
            <a:xfrm>
              <a:off x="4062068" y="5352946"/>
              <a:ext cx="1683932" cy="331750"/>
            </a:xfrm>
            <a:prstGeom prst="rect">
              <a:avLst/>
            </a:prstGeom>
            <a:noFill/>
          </p:spPr>
          <p:txBody>
            <a:bodyPr wrap="square" rtlCol="0">
              <a:spAutoFit/>
            </a:bodyPr>
            <a:lstStyle/>
            <a:p>
              <a:pPr fontAlgn="base">
                <a:spcBef>
                  <a:spcPct val="0"/>
                </a:spcBef>
                <a:spcAft>
                  <a:spcPct val="0"/>
                </a:spcAft>
                <a:defRPr/>
              </a:pPr>
              <a:r>
                <a:rPr lang="en-US" sz="1400" b="1" dirty="0">
                  <a:solidFill>
                    <a:srgbClr val="90B140"/>
                  </a:solidFill>
                  <a:cs typeface="Arial" panose="020B0604020202020204" pitchFamily="34" charset="0"/>
                </a:rPr>
                <a:t>Support</a:t>
              </a:r>
            </a:p>
          </p:txBody>
        </p:sp>
        <p:sp>
          <p:nvSpPr>
            <p:cNvPr id="191" name="TextBox 190"/>
            <p:cNvSpPr txBox="1"/>
            <p:nvPr/>
          </p:nvSpPr>
          <p:spPr>
            <a:xfrm>
              <a:off x="6895580" y="5352948"/>
              <a:ext cx="1683932" cy="331750"/>
            </a:xfrm>
            <a:prstGeom prst="rect">
              <a:avLst/>
            </a:prstGeom>
            <a:noFill/>
          </p:spPr>
          <p:txBody>
            <a:bodyPr wrap="square" rtlCol="0">
              <a:spAutoFit/>
            </a:bodyPr>
            <a:lstStyle/>
            <a:p>
              <a:pPr fontAlgn="base">
                <a:spcBef>
                  <a:spcPct val="0"/>
                </a:spcBef>
                <a:spcAft>
                  <a:spcPct val="0"/>
                </a:spcAft>
                <a:defRPr/>
              </a:pPr>
              <a:r>
                <a:rPr lang="en-US" sz="1400" b="1" dirty="0">
                  <a:solidFill>
                    <a:srgbClr val="D5722F"/>
                  </a:solidFill>
                  <a:cs typeface="Arial" panose="020B0604020202020204" pitchFamily="34" charset="0"/>
                </a:rPr>
                <a:t>Engagement</a:t>
              </a:r>
            </a:p>
          </p:txBody>
        </p:sp>
        <p:sp>
          <p:nvSpPr>
            <p:cNvPr id="192" name="TextBox 191"/>
            <p:cNvSpPr txBox="1"/>
            <p:nvPr/>
          </p:nvSpPr>
          <p:spPr>
            <a:xfrm>
              <a:off x="7927028" y="3748619"/>
              <a:ext cx="1683931" cy="331750"/>
            </a:xfrm>
            <a:prstGeom prst="rect">
              <a:avLst/>
            </a:prstGeom>
            <a:noFill/>
          </p:spPr>
          <p:txBody>
            <a:bodyPr wrap="square" rtlCol="0">
              <a:spAutoFit/>
            </a:bodyPr>
            <a:lstStyle/>
            <a:p>
              <a:pPr fontAlgn="base">
                <a:spcBef>
                  <a:spcPct val="0"/>
                </a:spcBef>
                <a:spcAft>
                  <a:spcPct val="0"/>
                </a:spcAft>
                <a:defRPr/>
              </a:pPr>
              <a:r>
                <a:rPr lang="en-US" sz="1400" b="1" dirty="0">
                  <a:solidFill>
                    <a:srgbClr val="A94546"/>
                  </a:solidFill>
                  <a:cs typeface="Arial" panose="020B0604020202020204" pitchFamily="34" charset="0"/>
                </a:rPr>
                <a:t>Analysis</a:t>
              </a:r>
            </a:p>
          </p:txBody>
        </p:sp>
        <p:sp>
          <p:nvSpPr>
            <p:cNvPr id="193" name="TextBox 192"/>
            <p:cNvSpPr txBox="1"/>
            <p:nvPr/>
          </p:nvSpPr>
          <p:spPr>
            <a:xfrm>
              <a:off x="6940893" y="1622776"/>
              <a:ext cx="1683932" cy="331750"/>
            </a:xfrm>
            <a:prstGeom prst="rect">
              <a:avLst/>
            </a:prstGeom>
            <a:noFill/>
          </p:spPr>
          <p:txBody>
            <a:bodyPr wrap="square" rtlCol="0">
              <a:spAutoFit/>
            </a:bodyPr>
            <a:lstStyle/>
            <a:p>
              <a:pPr fontAlgn="base">
                <a:spcBef>
                  <a:spcPct val="0"/>
                </a:spcBef>
                <a:spcAft>
                  <a:spcPct val="0"/>
                </a:spcAft>
                <a:defRPr/>
              </a:pPr>
              <a:r>
                <a:rPr lang="en-US" sz="1400" b="1" dirty="0">
                  <a:solidFill>
                    <a:srgbClr val="BD558A"/>
                  </a:solidFill>
                  <a:cs typeface="Arial" panose="020B0604020202020204" pitchFamily="34" charset="0"/>
                </a:rPr>
                <a:t>Strategy</a:t>
              </a:r>
            </a:p>
          </p:txBody>
        </p:sp>
      </p:grpSp>
      <p:graphicFrame>
        <p:nvGraphicFramePr>
          <p:cNvPr id="194" name="Table 193"/>
          <p:cNvGraphicFramePr>
            <a:graphicFrameLocks noGrp="1"/>
          </p:cNvGraphicFramePr>
          <p:nvPr>
            <p:extLst>
              <p:ext uri="{D42A27DB-BD31-4B8C-83A1-F6EECF244321}">
                <p14:modId xmlns:p14="http://schemas.microsoft.com/office/powerpoint/2010/main" val="2562447666"/>
              </p:ext>
            </p:extLst>
          </p:nvPr>
        </p:nvGraphicFramePr>
        <p:xfrm>
          <a:off x="473165" y="1476230"/>
          <a:ext cx="1535038" cy="2249480"/>
        </p:xfrm>
        <a:graphic>
          <a:graphicData uri="http://schemas.openxmlformats.org/drawingml/2006/table">
            <a:tbl>
              <a:tblPr firstRow="1" bandRow="1">
                <a:effectLst>
                  <a:outerShdw blurRad="50800" dist="38100" dir="2700000" algn="tl" rotWithShape="0">
                    <a:schemeClr val="tx1">
                      <a:alpha val="40000"/>
                    </a:schemeClr>
                  </a:outerShdw>
                </a:effectLst>
                <a:tableStyleId>{5C22544A-7EE6-4342-B048-85BDC9FD1C3A}</a:tableStyleId>
              </a:tblPr>
              <a:tblGrid>
                <a:gridCol w="307529">
                  <a:extLst>
                    <a:ext uri="{9D8B030D-6E8A-4147-A177-3AD203B41FA5}">
                      <a16:colId xmlns:a16="http://schemas.microsoft.com/office/drawing/2014/main" val="661416456"/>
                    </a:ext>
                  </a:extLst>
                </a:gridCol>
                <a:gridCol w="1227509">
                  <a:extLst>
                    <a:ext uri="{9D8B030D-6E8A-4147-A177-3AD203B41FA5}">
                      <a16:colId xmlns:a16="http://schemas.microsoft.com/office/drawing/2014/main" val="4275952067"/>
                    </a:ext>
                  </a:extLst>
                </a:gridCol>
              </a:tblGrid>
              <a:tr h="337580">
                <a:tc rowSpan="3">
                  <a:txBody>
                    <a:bodyPr/>
                    <a:lstStyle/>
                    <a:p>
                      <a:pPr algn="ctr"/>
                      <a:r>
                        <a:rPr lang="en-US" sz="900" b="1" dirty="0">
                          <a:solidFill>
                            <a:schemeClr val="bg2">
                              <a:lumMod val="25000"/>
                            </a:schemeClr>
                          </a:solidFill>
                        </a:rPr>
                        <a:t>Business Capability</a:t>
                      </a:r>
                      <a:r>
                        <a:rPr lang="en-US" sz="900" b="1" baseline="0" dirty="0">
                          <a:solidFill>
                            <a:schemeClr val="bg2">
                              <a:lumMod val="25000"/>
                            </a:schemeClr>
                          </a:solidFill>
                        </a:rPr>
                        <a:t> Focused</a:t>
                      </a:r>
                      <a:endParaRPr lang="en-US" sz="900" b="1" dirty="0">
                        <a:solidFill>
                          <a:schemeClr val="bg2">
                            <a:lumMod val="25000"/>
                          </a:schemeClr>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rgbClr val="FF9900"/>
                    </a:solidFill>
                  </a:tcPr>
                </a:tc>
                <a:tc>
                  <a:txBody>
                    <a:bodyPr/>
                    <a:lstStyle/>
                    <a:p>
                      <a:pPr marL="114300" indent="0"/>
                      <a:r>
                        <a:rPr lang="en-US" sz="900" b="1" baseline="0" dirty="0">
                          <a:solidFill>
                            <a:schemeClr val="bg2">
                              <a:lumMod val="25000"/>
                            </a:schemeClr>
                          </a:solidFill>
                        </a:rPr>
                        <a:t>Business</a:t>
                      </a:r>
                      <a:br>
                        <a:rPr lang="en-US" sz="900" b="1" baseline="0" dirty="0">
                          <a:solidFill>
                            <a:schemeClr val="bg2">
                              <a:lumMod val="25000"/>
                            </a:schemeClr>
                          </a:solidFill>
                        </a:rPr>
                      </a:br>
                      <a:r>
                        <a:rPr lang="en-US" sz="800" b="0" baseline="0" dirty="0">
                          <a:solidFill>
                            <a:schemeClr val="bg2">
                              <a:lumMod val="25000"/>
                            </a:schemeClr>
                          </a:solidFill>
                        </a:rPr>
                        <a:t>Value Realization</a:t>
                      </a:r>
                      <a:endParaRPr lang="en-US" sz="800" baseline="0" dirty="0">
                        <a:solidFill>
                          <a:schemeClr val="bg2">
                            <a:lumMod val="25000"/>
                          </a:schemeClr>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4252699"/>
                  </a:ext>
                </a:extLst>
              </a:tr>
              <a:tr h="33758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People</a:t>
                      </a:r>
                    </a:p>
                    <a:p>
                      <a:pPr marL="114300" indent="0"/>
                      <a:r>
                        <a:rPr lang="en-US" sz="800" baseline="0" dirty="0">
                          <a:solidFill>
                            <a:schemeClr val="bg2">
                              <a:lumMod val="25000"/>
                            </a:schemeClr>
                          </a:solidFill>
                        </a:rPr>
                        <a:t>Roles and Readiness</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6411759"/>
                  </a:ext>
                </a:extLst>
              </a:tr>
              <a:tr h="43434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Governance </a:t>
                      </a:r>
                    </a:p>
                    <a:p>
                      <a:pPr marL="114300" indent="0"/>
                      <a:r>
                        <a:rPr lang="en-US" sz="800" baseline="0" dirty="0">
                          <a:solidFill>
                            <a:schemeClr val="bg2">
                              <a:lumMod val="25000"/>
                            </a:schemeClr>
                          </a:solidFill>
                        </a:rPr>
                        <a:t>Prioritization and Control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393478"/>
                  </a:ext>
                </a:extLst>
              </a:tr>
              <a:tr h="434340">
                <a:tc rowSpan="3">
                  <a:txBody>
                    <a:bodyPr/>
                    <a:lstStyle/>
                    <a:p>
                      <a:pPr algn="ctr"/>
                      <a:r>
                        <a:rPr lang="en-US" sz="900" b="1" dirty="0">
                          <a:solidFill>
                            <a:schemeClr val="bg1"/>
                          </a:solidFill>
                        </a:rPr>
                        <a:t>Technical Capability</a:t>
                      </a:r>
                      <a:r>
                        <a:rPr lang="en-US" sz="900" b="1" baseline="0" dirty="0">
                          <a:solidFill>
                            <a:schemeClr val="bg1"/>
                          </a:solidFill>
                        </a:rPr>
                        <a:t> Focused</a:t>
                      </a:r>
                      <a:endParaRPr lang="en-US" sz="900" b="1" dirty="0">
                        <a:solidFill>
                          <a:schemeClr val="bg1"/>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545B64"/>
                    </a:solidFill>
                  </a:tcPr>
                </a:tc>
                <a:tc>
                  <a:txBody>
                    <a:bodyPr/>
                    <a:lstStyle/>
                    <a:p>
                      <a:pPr marL="114300" indent="0"/>
                      <a:r>
                        <a:rPr lang="en-US" sz="900" b="1" baseline="0" dirty="0">
                          <a:solidFill>
                            <a:schemeClr val="bg2">
                              <a:lumMod val="25000"/>
                            </a:schemeClr>
                          </a:solidFill>
                        </a:rPr>
                        <a:t>Platform</a:t>
                      </a:r>
                    </a:p>
                    <a:p>
                      <a:pPr marL="114300" indent="0"/>
                      <a:r>
                        <a:rPr lang="en-US" sz="800" baseline="0" dirty="0">
                          <a:solidFill>
                            <a:schemeClr val="bg2">
                              <a:lumMod val="25000"/>
                            </a:schemeClr>
                          </a:solidFill>
                        </a:rPr>
                        <a:t>Applications and Infrastructure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78772643"/>
                  </a:ext>
                </a:extLst>
              </a:tr>
              <a:tr h="33758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Security</a:t>
                      </a:r>
                    </a:p>
                    <a:p>
                      <a:pPr marL="114300" indent="0"/>
                      <a:r>
                        <a:rPr lang="en-US" sz="800" baseline="0" dirty="0">
                          <a:solidFill>
                            <a:schemeClr val="bg2">
                              <a:lumMod val="25000"/>
                            </a:schemeClr>
                          </a:solidFill>
                        </a:rPr>
                        <a:t>Risk and Compliance</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7080696"/>
                  </a:ext>
                </a:extLst>
              </a:tr>
              <a:tr h="33758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900" b="1" baseline="0" dirty="0">
                          <a:solidFill>
                            <a:schemeClr val="bg2">
                              <a:lumMod val="25000"/>
                            </a:schemeClr>
                          </a:solidFill>
                        </a:rPr>
                        <a:t>Operations</a:t>
                      </a:r>
                    </a:p>
                    <a:p>
                      <a:pPr marL="114300" indent="0"/>
                      <a:r>
                        <a:rPr lang="en-US" sz="800" baseline="0" dirty="0">
                          <a:solidFill>
                            <a:schemeClr val="bg2">
                              <a:lumMod val="25000"/>
                            </a:schemeClr>
                          </a:solidFill>
                        </a:rPr>
                        <a:t>Hybrid and Dynamic</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100058"/>
                  </a:ext>
                </a:extLst>
              </a:tr>
            </a:tbl>
          </a:graphicData>
        </a:graphic>
      </p:graphicFrame>
      <p:sp>
        <p:nvSpPr>
          <p:cNvPr id="196" name="Rectangle 195"/>
          <p:cNvSpPr/>
          <p:nvPr/>
        </p:nvSpPr>
        <p:spPr>
          <a:xfrm>
            <a:off x="794133" y="1828746"/>
            <a:ext cx="1206533" cy="755960"/>
          </a:xfrm>
          <a:prstGeom prst="rect">
            <a:avLst/>
          </a:prstGeom>
          <a:noFill/>
          <a:ln w="38100">
            <a:solidFill>
              <a:srgbClr val="40860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98" name="Straight Connector 197"/>
          <p:cNvCxnSpPr>
            <a:cxnSpLocks/>
          </p:cNvCxnSpPr>
          <p:nvPr/>
        </p:nvCxnSpPr>
        <p:spPr>
          <a:xfrm>
            <a:off x="2008203" y="2158323"/>
            <a:ext cx="273112" cy="0"/>
          </a:xfrm>
          <a:prstGeom prst="line">
            <a:avLst/>
          </a:prstGeom>
          <a:ln w="31750">
            <a:solidFill>
              <a:srgbClr val="40860C"/>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cxnSpLocks/>
          </p:cNvCxnSpPr>
          <p:nvPr/>
        </p:nvCxnSpPr>
        <p:spPr>
          <a:xfrm flipV="1">
            <a:off x="2281315" y="1464479"/>
            <a:ext cx="0" cy="693844"/>
          </a:xfrm>
          <a:prstGeom prst="line">
            <a:avLst/>
          </a:prstGeom>
          <a:ln w="31750">
            <a:solidFill>
              <a:srgbClr val="40860C"/>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p:cNvCxnSpPr>
          <p:nvPr/>
        </p:nvCxnSpPr>
        <p:spPr>
          <a:xfrm>
            <a:off x="2281315" y="1472179"/>
            <a:ext cx="3382765" cy="2"/>
          </a:xfrm>
          <a:prstGeom prst="line">
            <a:avLst/>
          </a:prstGeom>
          <a:ln w="31750">
            <a:solidFill>
              <a:srgbClr val="40860C"/>
            </a:solidFill>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cxnSpLocks/>
          </p:cNvCxnSpPr>
          <p:nvPr/>
        </p:nvCxnSpPr>
        <p:spPr>
          <a:xfrm>
            <a:off x="5664080" y="1472181"/>
            <a:ext cx="0" cy="408734"/>
          </a:xfrm>
          <a:prstGeom prst="straightConnector1">
            <a:avLst/>
          </a:prstGeom>
          <a:ln w="31750">
            <a:solidFill>
              <a:srgbClr val="40860C"/>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7995598-655A-7B44-921D-17A717DE96ED}"/>
              </a:ext>
            </a:extLst>
          </p:cNvPr>
          <p:cNvGrpSpPr/>
          <p:nvPr/>
        </p:nvGrpSpPr>
        <p:grpSpPr>
          <a:xfrm>
            <a:off x="8184070" y="1135660"/>
            <a:ext cx="3262526" cy="3102582"/>
            <a:chOff x="7968555" y="1209650"/>
            <a:chExt cx="2283171" cy="2171240"/>
          </a:xfrm>
        </p:grpSpPr>
        <p:sp>
          <p:nvSpPr>
            <p:cNvPr id="209" name="Rectangle 208"/>
            <p:cNvSpPr/>
            <p:nvPr/>
          </p:nvSpPr>
          <p:spPr>
            <a:xfrm>
              <a:off x="7968555" y="1209650"/>
              <a:ext cx="2283171" cy="2171240"/>
            </a:xfrm>
            <a:prstGeom prst="rect">
              <a:avLst/>
            </a:prstGeom>
            <a:solidFill>
              <a:schemeClr val="bg1"/>
            </a:solidFill>
            <a:ln>
              <a:solidFill>
                <a:schemeClr val="bg1">
                  <a:lumMod val="95000"/>
                </a:schemeClr>
              </a:solidFill>
            </a:ln>
            <a:effectLst>
              <a:outerShdw blurRad="203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10" name="Rectangle 209"/>
            <p:cNvSpPr/>
            <p:nvPr/>
          </p:nvSpPr>
          <p:spPr>
            <a:xfrm>
              <a:off x="7990485" y="1263012"/>
              <a:ext cx="1131969" cy="215388"/>
            </a:xfrm>
            <a:prstGeom prst="rect">
              <a:avLst/>
            </a:prstGeom>
          </p:spPr>
          <p:txBody>
            <a:bodyPr wrap="square">
              <a:spAutoFit/>
            </a:bodyPr>
            <a:lstStyle/>
            <a:p>
              <a:r>
                <a:rPr lang="en-US" sz="1400" b="1" dirty="0">
                  <a:solidFill>
                    <a:srgbClr val="5FA644"/>
                  </a:solidFill>
                  <a:latin typeface="+mj-lt"/>
                  <a:cs typeface="Segoe UI Light" panose="020B0502040204020203" pitchFamily="34" charset="0"/>
                </a:rPr>
                <a:t>OCM Outputs</a:t>
              </a:r>
              <a:endParaRPr lang="en-US" sz="1400" b="1" dirty="0">
                <a:solidFill>
                  <a:srgbClr val="5FA644"/>
                </a:solidFill>
                <a:latin typeface="+mj-lt"/>
              </a:endParaRPr>
            </a:p>
          </p:txBody>
        </p:sp>
        <p:sp>
          <p:nvSpPr>
            <p:cNvPr id="211" name="TextBox 210"/>
            <p:cNvSpPr txBox="1"/>
            <p:nvPr/>
          </p:nvSpPr>
          <p:spPr>
            <a:xfrm>
              <a:off x="7990485" y="1525315"/>
              <a:ext cx="2261241" cy="1723099"/>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US" sz="1400" dirty="0">
                  <a:cs typeface="Calibri Light" panose="020F0302020204030204" pitchFamily="34" charset="0"/>
                </a:rPr>
                <a:t>Cloud Center of Excellence (</a:t>
              </a:r>
              <a:r>
                <a:rPr lang="en-US" sz="1400" dirty="0" err="1">
                  <a:cs typeface="Calibri Light" panose="020F0302020204030204" pitchFamily="34" charset="0"/>
                </a:rPr>
                <a:t>CCoE</a:t>
              </a:r>
              <a:r>
                <a:rPr lang="en-US" sz="1400" dirty="0">
                  <a:cs typeface="Calibri Light" panose="020F0302020204030204" pitchFamily="34" charset="0"/>
                </a:rPr>
                <a:t>)</a:t>
              </a:r>
            </a:p>
            <a:p>
              <a:pPr marL="171450" indent="-171450">
                <a:buClr>
                  <a:schemeClr val="tx1"/>
                </a:buClr>
                <a:buFont typeface="Arial" panose="020B0604020202020204" pitchFamily="34" charset="0"/>
                <a:buChar char="•"/>
              </a:pPr>
              <a:r>
                <a:rPr lang="en-US" sz="1400" dirty="0">
                  <a:cs typeface="Calibri Light" panose="020F0302020204030204" pitchFamily="34" charset="0"/>
                </a:rPr>
                <a:t>Communication Plan</a:t>
              </a:r>
            </a:p>
            <a:p>
              <a:pPr marL="171450" indent="-171450">
                <a:buClr>
                  <a:schemeClr val="tx1"/>
                </a:buClr>
                <a:buFont typeface="Arial" panose="020B0604020202020204" pitchFamily="34" charset="0"/>
                <a:buChar char="•"/>
              </a:pPr>
              <a:r>
                <a:rPr lang="en-US" sz="1400" dirty="0">
                  <a:cs typeface="Calibri Light" panose="020F0302020204030204" pitchFamily="34" charset="0"/>
                </a:rPr>
                <a:t>Training Plan</a:t>
              </a:r>
            </a:p>
            <a:p>
              <a:pPr marL="171450" indent="-171450">
                <a:buClr>
                  <a:schemeClr val="tx1"/>
                </a:buClr>
                <a:buFont typeface="Arial" panose="020B0604020202020204" pitchFamily="34" charset="0"/>
                <a:buChar char="•"/>
              </a:pPr>
              <a:r>
                <a:rPr lang="en-US" sz="1400" dirty="0">
                  <a:cs typeface="Calibri Light" panose="020F0302020204030204" pitchFamily="34" charset="0"/>
                </a:rPr>
                <a:t>Hybrid Ops Role Mapping</a:t>
              </a:r>
            </a:p>
            <a:p>
              <a:pPr marL="171450" indent="-171450">
                <a:buClr>
                  <a:schemeClr val="tx1"/>
                </a:buClr>
                <a:buFont typeface="Arial" panose="020B0604020202020204" pitchFamily="34" charset="0"/>
                <a:buChar char="•"/>
              </a:pPr>
              <a:r>
                <a:rPr lang="en-US" sz="1400" dirty="0">
                  <a:cs typeface="Calibri Light" panose="020F0302020204030204" pitchFamily="34" charset="0"/>
                </a:rPr>
                <a:t>RACI Matrix</a:t>
              </a:r>
            </a:p>
            <a:p>
              <a:pPr marL="171450" indent="-171450">
                <a:buClr>
                  <a:schemeClr val="tx1"/>
                </a:buClr>
                <a:buFont typeface="Arial" panose="020B0604020202020204" pitchFamily="34" charset="0"/>
                <a:buChar char="•"/>
              </a:pPr>
              <a:r>
                <a:rPr lang="en-US" sz="1400" dirty="0">
                  <a:cs typeface="Calibri Light" panose="020F0302020204030204" pitchFamily="34" charset="0"/>
                </a:rPr>
                <a:t>Overall OCM Plan</a:t>
              </a:r>
            </a:p>
            <a:p>
              <a:pPr marL="171450" indent="-171450">
                <a:buClr>
                  <a:schemeClr val="tx1"/>
                </a:buClr>
                <a:buFont typeface="Arial" panose="020B0604020202020204" pitchFamily="34" charset="0"/>
                <a:buChar char="•"/>
              </a:pPr>
              <a:r>
                <a:rPr lang="en-US" sz="1400" dirty="0">
                  <a:cs typeface="Calibri Light" panose="020F0302020204030204" pitchFamily="34" charset="0"/>
                </a:rPr>
                <a:t>Change Impact Analysis</a:t>
              </a:r>
            </a:p>
            <a:p>
              <a:pPr marL="171450" indent="-171450">
                <a:buClr>
                  <a:schemeClr val="tx1"/>
                </a:buClr>
                <a:buFont typeface="Arial" panose="020B0604020202020204" pitchFamily="34" charset="0"/>
                <a:buChar char="•"/>
              </a:pPr>
              <a:r>
                <a:rPr lang="en-US" sz="1400" dirty="0">
                  <a:cs typeface="Calibri Light" panose="020F0302020204030204" pitchFamily="34" charset="0"/>
                </a:rPr>
                <a:t>Evaluator Tool and Assessment Checklist</a:t>
              </a:r>
            </a:p>
            <a:p>
              <a:pPr marL="171450" indent="-171450">
                <a:buClr>
                  <a:schemeClr val="tx1"/>
                </a:buClr>
                <a:buFont typeface="Arial" panose="020B0604020202020204" pitchFamily="34" charset="0"/>
                <a:buChar char="•"/>
              </a:pPr>
              <a:r>
                <a:rPr lang="en-US" sz="1400" dirty="0">
                  <a:cs typeface="Calibri Light" panose="020F0302020204030204" pitchFamily="34" charset="0"/>
                </a:rPr>
                <a:t>Adoption Metrics and Measurement Strategy &amp; Tools</a:t>
              </a:r>
            </a:p>
          </p:txBody>
        </p:sp>
        <p:cxnSp>
          <p:nvCxnSpPr>
            <p:cNvPr id="213" name="Straight Connector 212"/>
            <p:cNvCxnSpPr>
              <a:cxnSpLocks/>
            </p:cNvCxnSpPr>
            <p:nvPr/>
          </p:nvCxnSpPr>
          <p:spPr>
            <a:xfrm>
              <a:off x="8062352" y="1478924"/>
              <a:ext cx="1880688" cy="0"/>
            </a:xfrm>
            <a:prstGeom prst="line">
              <a:avLst/>
            </a:prstGeom>
            <a:ln w="15875">
              <a:solidFill>
                <a:srgbClr val="5FA644"/>
              </a:solidFill>
            </a:ln>
          </p:spPr>
          <p:style>
            <a:lnRef idx="1">
              <a:schemeClr val="accent1"/>
            </a:lnRef>
            <a:fillRef idx="0">
              <a:schemeClr val="accent1"/>
            </a:fillRef>
            <a:effectRef idx="0">
              <a:schemeClr val="accent1"/>
            </a:effectRef>
            <a:fontRef idx="minor">
              <a:schemeClr val="tx1"/>
            </a:fontRef>
          </p:style>
        </p:cxnSp>
      </p:grpSp>
      <p:pic>
        <p:nvPicPr>
          <p:cNvPr id="83" name="Picture 82">
            <a:extLst>
              <a:ext uri="{FF2B5EF4-FFF2-40B4-BE49-F238E27FC236}">
                <a16:creationId xmlns:a16="http://schemas.microsoft.com/office/drawing/2014/main" id="{FB8293D7-C73F-8C49-B79C-67B4A1740706}"/>
              </a:ext>
            </a:extLst>
          </p:cNvPr>
          <p:cNvPicPr>
            <a:picLocks noChangeAspect="1"/>
          </p:cNvPicPr>
          <p:nvPr/>
        </p:nvPicPr>
        <p:blipFill>
          <a:blip r:embed="rId3"/>
          <a:stretch>
            <a:fillRect/>
          </a:stretch>
        </p:blipFill>
        <p:spPr>
          <a:xfrm>
            <a:off x="9930384" y="4416552"/>
            <a:ext cx="2219176" cy="2127619"/>
          </a:xfrm>
          <a:prstGeom prst="rect">
            <a:avLst/>
          </a:prstGeom>
        </p:spPr>
      </p:pic>
    </p:spTree>
    <p:extLst>
      <p:ext uri="{BB962C8B-B14F-4D97-AF65-F5344CB8AC3E}">
        <p14:creationId xmlns:p14="http://schemas.microsoft.com/office/powerpoint/2010/main" val="4110016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9930384" y="4416552"/>
            <a:ext cx="2219176" cy="2127619"/>
          </a:xfrm>
          <a:prstGeom prst="rect">
            <a:avLst/>
          </a:prstGeom>
        </p:spPr>
      </p:pic>
      <p:grpSp>
        <p:nvGrpSpPr>
          <p:cNvPr id="13" name="Group 12"/>
          <p:cNvGrpSpPr/>
          <p:nvPr/>
        </p:nvGrpSpPr>
        <p:grpSpPr>
          <a:xfrm>
            <a:off x="3335888" y="2904271"/>
            <a:ext cx="1777571" cy="1379305"/>
            <a:chOff x="4595785" y="4335685"/>
            <a:chExt cx="2370094" cy="1839073"/>
          </a:xfrm>
        </p:grpSpPr>
        <p:sp>
          <p:nvSpPr>
            <p:cNvPr id="17" name="Trapezoid 16"/>
            <p:cNvSpPr/>
            <p:nvPr/>
          </p:nvSpPr>
          <p:spPr>
            <a:xfrm rot="16200000">
              <a:off x="4861295" y="4070175"/>
              <a:ext cx="1839073" cy="2370094"/>
            </a:xfrm>
            <a:prstGeom prst="trapezoid">
              <a:avLst>
                <a:gd name="adj" fmla="val 29732"/>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a:outerShdw blurRad="508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8" name="TextBox 17"/>
            <p:cNvSpPr txBox="1"/>
            <p:nvPr/>
          </p:nvSpPr>
          <p:spPr>
            <a:xfrm>
              <a:off x="5096297" y="4883482"/>
              <a:ext cx="1699604" cy="697627"/>
            </a:xfrm>
            <a:prstGeom prst="rect">
              <a:avLst/>
            </a:prstGeom>
            <a:noFill/>
          </p:spPr>
          <p:txBody>
            <a:bodyPr wrap="square" rtlCol="0">
              <a:spAutoFit/>
            </a:bodyPr>
            <a:lstStyle/>
            <a:p>
              <a:pPr algn="ctr"/>
              <a:r>
                <a:rPr lang="en-US" sz="1400" b="1" dirty="0">
                  <a:solidFill>
                    <a:srgbClr val="004B98"/>
                  </a:solidFill>
                  <a:cs typeface="Segoe UI Light" panose="020B0502040204020203" pitchFamily="34" charset="0"/>
                </a:rPr>
                <a:t>The Platform Perspective</a:t>
              </a:r>
              <a:endParaRPr lang="en-US" sz="1400" b="1" dirty="0">
                <a:solidFill>
                  <a:srgbClr val="004B98"/>
                </a:solidFill>
              </a:endParaRPr>
            </a:p>
          </p:txBody>
        </p:sp>
      </p:grpSp>
      <p:sp>
        <p:nvSpPr>
          <p:cNvPr id="2" name="Title 1"/>
          <p:cNvSpPr>
            <a:spLocks noGrp="1"/>
          </p:cNvSpPr>
          <p:nvPr>
            <p:ph type="title"/>
          </p:nvPr>
        </p:nvSpPr>
        <p:spPr>
          <a:xfrm>
            <a:off x="320040" y="484632"/>
            <a:ext cx="10387584" cy="612648"/>
          </a:xfrm>
        </p:spPr>
        <p:txBody>
          <a:bodyPr>
            <a:noAutofit/>
          </a:bodyPr>
          <a:lstStyle/>
          <a:p>
            <a:r>
              <a:rPr lang="en-US" sz="2400" dirty="0">
                <a:latin typeface="Arial" panose="020B0604020202020204" pitchFamily="34" charset="0"/>
                <a:cs typeface="Arial" panose="020B0604020202020204" pitchFamily="34" charset="0"/>
              </a:rPr>
              <a:t>The Migration Readiness Assessment (MRA): Operations Integration (OI)</a:t>
            </a:r>
          </a:p>
        </p:txBody>
      </p:sp>
      <p:sp>
        <p:nvSpPr>
          <p:cNvPr id="15" name="TextBox 14"/>
          <p:cNvSpPr txBox="1"/>
          <p:nvPr/>
        </p:nvSpPr>
        <p:spPr>
          <a:xfrm>
            <a:off x="5446804" y="1557128"/>
            <a:ext cx="5804776" cy="3477875"/>
          </a:xfrm>
          <a:prstGeom prst="rect">
            <a:avLst/>
          </a:prstGeom>
          <a:noFill/>
        </p:spPr>
        <p:txBody>
          <a:bodyPr wrap="square" rtlCol="0">
            <a:spAutoFit/>
          </a:bodyPr>
          <a:lstStyle/>
          <a:p>
            <a:pPr marL="171450" indent="-171450">
              <a:buSzPct val="100000"/>
              <a:buFont typeface="Arial" panose="020B0604020202020204" pitchFamily="34" charset="0"/>
              <a:buChar char="•"/>
            </a:pPr>
            <a:r>
              <a:rPr lang="en-US" sz="1400" dirty="0">
                <a:cs typeface="Segoe UI Light" panose="020B0502040204020203" pitchFamily="34" charset="0"/>
              </a:rPr>
              <a:t>Covers the following processes and tooling</a:t>
            </a:r>
          </a:p>
          <a:p>
            <a:pPr marL="347663" lvl="1" indent="-174625">
              <a:buSzPct val="100000"/>
              <a:buFont typeface="Arial" panose="020B0604020202020204" pitchFamily="34" charset="0"/>
              <a:buChar char="-"/>
            </a:pPr>
            <a:r>
              <a:rPr lang="en-US" sz="1400" dirty="0">
                <a:cs typeface="Segoe UI Light" panose="020B0502040204020203" pitchFamily="34" charset="0"/>
              </a:rPr>
              <a:t>Compute Provisioning</a:t>
            </a:r>
          </a:p>
          <a:p>
            <a:pPr marL="347663" lvl="1" indent="-174625">
              <a:buSzPct val="100000"/>
              <a:buFont typeface="Arial" panose="020B0604020202020204" pitchFamily="34" charset="0"/>
              <a:buChar char="-"/>
            </a:pPr>
            <a:r>
              <a:rPr lang="en-US" sz="1400" dirty="0">
                <a:cs typeface="Segoe UI Light" panose="020B0502040204020203" pitchFamily="34" charset="0"/>
              </a:rPr>
              <a:t>Network Provisioning</a:t>
            </a:r>
          </a:p>
          <a:p>
            <a:pPr marL="347663" lvl="1" indent="-174625">
              <a:buSzPct val="100000"/>
              <a:buFont typeface="Arial" panose="020B0604020202020204" pitchFamily="34" charset="0"/>
              <a:buChar char="-"/>
            </a:pPr>
            <a:r>
              <a:rPr lang="en-US" sz="1400" dirty="0">
                <a:cs typeface="Segoe UI Light" panose="020B0502040204020203" pitchFamily="34" charset="0"/>
              </a:rPr>
              <a:t>Storage Provisioning</a:t>
            </a:r>
          </a:p>
          <a:p>
            <a:pPr marL="347663" lvl="1" indent="-174625">
              <a:buSzPct val="100000"/>
              <a:buFont typeface="Arial" panose="020B0604020202020204" pitchFamily="34" charset="0"/>
              <a:buChar char="-"/>
            </a:pPr>
            <a:r>
              <a:rPr lang="en-US" sz="1400" dirty="0">
                <a:cs typeface="Segoe UI Light" panose="020B0502040204020203" pitchFamily="34" charset="0"/>
              </a:rPr>
              <a:t>Database Provisioning</a:t>
            </a:r>
          </a:p>
          <a:p>
            <a:pPr marL="347663" lvl="1" indent="-174625">
              <a:buSzPct val="100000"/>
              <a:buFont typeface="Arial" panose="020B0604020202020204" pitchFamily="34" charset="0"/>
              <a:buChar char="-"/>
            </a:pPr>
            <a:r>
              <a:rPr lang="en-US" sz="1400" dirty="0">
                <a:cs typeface="Segoe UI Light" panose="020B0502040204020203" pitchFamily="34" charset="0"/>
              </a:rPr>
              <a:t>Systems and Solution Architecture</a:t>
            </a:r>
          </a:p>
          <a:p>
            <a:pPr marL="347663" lvl="1" indent="-174625">
              <a:buSzPct val="100000"/>
              <a:buFont typeface="Arial" panose="020B0604020202020204" pitchFamily="34" charset="0"/>
              <a:buChar char="-"/>
            </a:pPr>
            <a:r>
              <a:rPr lang="en-US" sz="1400" dirty="0">
                <a:cs typeface="Segoe UI Light" panose="020B0502040204020203" pitchFamily="34" charset="0"/>
              </a:rPr>
              <a:t>Application Development</a:t>
            </a:r>
          </a:p>
          <a:p>
            <a:pPr marL="0" lvl="1">
              <a:buSzPct val="100000"/>
            </a:pPr>
            <a:endParaRPr lang="en-US" sz="1400" dirty="0">
              <a:cs typeface="Segoe UI Light" panose="020B0502040204020203" pitchFamily="34" charset="0"/>
            </a:endParaRPr>
          </a:p>
          <a:p>
            <a:pPr marL="171450" indent="-171450">
              <a:spcAft>
                <a:spcPts val="600"/>
              </a:spcAft>
              <a:buSzPct val="100000"/>
              <a:buFont typeface="Arial" panose="020B0604020202020204" pitchFamily="34" charset="0"/>
              <a:buChar char="•"/>
            </a:pPr>
            <a:r>
              <a:rPr lang="en-US" sz="1400" dirty="0"/>
              <a:t>Focuses on the processes that are necessary to deliver and optimize cloud solutions and services</a:t>
            </a:r>
          </a:p>
          <a:p>
            <a:pPr marL="171450" indent="-171450">
              <a:spcAft>
                <a:spcPts val="600"/>
              </a:spcAft>
              <a:buSzPct val="100000"/>
              <a:buFont typeface="Arial" panose="020B0604020202020204" pitchFamily="34" charset="0"/>
              <a:buChar char="•"/>
            </a:pPr>
            <a:r>
              <a:rPr lang="en-US" sz="1400" dirty="0"/>
              <a:t>Describes the architecture of the target state environment in detail, and includes principles and patterns for implementing new solutions on the cloud, and for migrating on-premises workloads to the cloud</a:t>
            </a:r>
          </a:p>
          <a:p>
            <a:pPr marL="171450" indent="-171450">
              <a:spcAft>
                <a:spcPts val="600"/>
              </a:spcAft>
              <a:buSzPct val="100000"/>
              <a:buFont typeface="Arial" panose="020B0604020202020204" pitchFamily="34" charset="0"/>
              <a:buChar char="•"/>
            </a:pPr>
            <a:r>
              <a:rPr lang="en-US" sz="1400" dirty="0"/>
              <a:t>Identifies which platform services can be adopted to generate cost benefit of </a:t>
            </a:r>
            <a:r>
              <a:rPr lang="en-US" sz="1400" dirty="0" smtClean="0"/>
              <a:t>improved </a:t>
            </a:r>
            <a:r>
              <a:rPr lang="en-US" sz="1400" dirty="0"/>
              <a:t>agility</a:t>
            </a:r>
          </a:p>
        </p:txBody>
      </p:sp>
      <p:graphicFrame>
        <p:nvGraphicFramePr>
          <p:cNvPr id="9" name="Table 8">
            <a:extLst>
              <a:ext uri="{FF2B5EF4-FFF2-40B4-BE49-F238E27FC236}">
                <a16:creationId xmlns:a16="http://schemas.microsoft.com/office/drawing/2014/main" id="{BC40F7C6-4147-8347-854A-8AFD39F66988}"/>
              </a:ext>
            </a:extLst>
          </p:cNvPr>
          <p:cNvGraphicFramePr>
            <a:graphicFrameLocks noGrp="1"/>
          </p:cNvGraphicFramePr>
          <p:nvPr>
            <p:extLst>
              <p:ext uri="{D42A27DB-BD31-4B8C-83A1-F6EECF244321}">
                <p14:modId xmlns:p14="http://schemas.microsoft.com/office/powerpoint/2010/main" val="635591968"/>
              </p:ext>
            </p:extLst>
          </p:nvPr>
        </p:nvGraphicFramePr>
        <p:xfrm>
          <a:off x="420624" y="1563624"/>
          <a:ext cx="2895049" cy="3445248"/>
        </p:xfrm>
        <a:graphic>
          <a:graphicData uri="http://schemas.openxmlformats.org/drawingml/2006/table">
            <a:tbl>
              <a:tblPr firstRow="1" bandRow="1">
                <a:effectLst>
                  <a:outerShdw blurRad="50800" dist="38100" dir="2700000" algn="tl" rotWithShape="0">
                    <a:schemeClr val="tx1">
                      <a:alpha val="40000"/>
                    </a:schemeClr>
                  </a:outerShdw>
                </a:effectLst>
                <a:tableStyleId>{5C22544A-7EE6-4342-B048-85BDC9FD1C3A}</a:tableStyleId>
              </a:tblPr>
              <a:tblGrid>
                <a:gridCol w="579993">
                  <a:extLst>
                    <a:ext uri="{9D8B030D-6E8A-4147-A177-3AD203B41FA5}">
                      <a16:colId xmlns:a16="http://schemas.microsoft.com/office/drawing/2014/main" val="661416456"/>
                    </a:ext>
                  </a:extLst>
                </a:gridCol>
                <a:gridCol w="2315056">
                  <a:extLst>
                    <a:ext uri="{9D8B030D-6E8A-4147-A177-3AD203B41FA5}">
                      <a16:colId xmlns:a16="http://schemas.microsoft.com/office/drawing/2014/main" val="4275952067"/>
                    </a:ext>
                  </a:extLst>
                </a:gridCol>
              </a:tblGrid>
              <a:tr h="574208">
                <a:tc rowSpan="3">
                  <a:txBody>
                    <a:bodyPr/>
                    <a:lstStyle/>
                    <a:p>
                      <a:pPr algn="ctr"/>
                      <a:r>
                        <a:rPr lang="en-US" sz="1400" b="1" dirty="0">
                          <a:solidFill>
                            <a:schemeClr val="bg2">
                              <a:lumMod val="25000"/>
                            </a:schemeClr>
                          </a:solidFill>
                        </a:rPr>
                        <a:t>Business Capability</a:t>
                      </a:r>
                      <a:r>
                        <a:rPr lang="en-US" sz="1400" b="1" baseline="0" dirty="0">
                          <a:solidFill>
                            <a:schemeClr val="bg2">
                              <a:lumMod val="25000"/>
                            </a:schemeClr>
                          </a:solidFill>
                        </a:rPr>
                        <a:t> Focused</a:t>
                      </a:r>
                      <a:endParaRPr lang="en-US" sz="1400" b="1" dirty="0">
                        <a:solidFill>
                          <a:schemeClr val="bg2">
                            <a:lumMod val="25000"/>
                          </a:schemeClr>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rgbClr val="FF9900"/>
                    </a:solidFill>
                  </a:tcPr>
                </a:tc>
                <a:tc>
                  <a:txBody>
                    <a:bodyPr/>
                    <a:lstStyle/>
                    <a:p>
                      <a:pPr marL="114300" indent="0"/>
                      <a:r>
                        <a:rPr lang="en-US" sz="1200" b="1" baseline="0" dirty="0">
                          <a:solidFill>
                            <a:schemeClr val="bg2">
                              <a:lumMod val="25000"/>
                            </a:schemeClr>
                          </a:solidFill>
                        </a:rPr>
                        <a:t>Business</a:t>
                      </a:r>
                      <a:br>
                        <a:rPr lang="en-US" sz="1200" b="1" baseline="0" dirty="0">
                          <a:solidFill>
                            <a:schemeClr val="bg2">
                              <a:lumMod val="25000"/>
                            </a:schemeClr>
                          </a:solidFill>
                        </a:rPr>
                      </a:br>
                      <a:r>
                        <a:rPr lang="en-US" sz="1200" b="0" baseline="0" dirty="0">
                          <a:solidFill>
                            <a:schemeClr val="bg2">
                              <a:lumMod val="25000"/>
                            </a:schemeClr>
                          </a:solidFill>
                        </a:rPr>
                        <a:t>Value Realization</a:t>
                      </a:r>
                      <a:endParaRPr lang="en-US" sz="1200" baseline="0" dirty="0">
                        <a:solidFill>
                          <a:schemeClr val="bg2">
                            <a:lumMod val="25000"/>
                          </a:schemeClr>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425269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People</a:t>
                      </a:r>
                    </a:p>
                    <a:p>
                      <a:pPr marL="114300" indent="0"/>
                      <a:r>
                        <a:rPr lang="en-US" sz="1200" baseline="0" dirty="0">
                          <a:solidFill>
                            <a:schemeClr val="bg2">
                              <a:lumMod val="25000"/>
                            </a:schemeClr>
                          </a:solidFill>
                        </a:rPr>
                        <a:t>Roles and Readiness</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641175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Governance </a:t>
                      </a:r>
                    </a:p>
                    <a:p>
                      <a:pPr marL="114300" indent="0"/>
                      <a:r>
                        <a:rPr lang="en-US" sz="1200" baseline="0" dirty="0">
                          <a:solidFill>
                            <a:schemeClr val="bg2">
                              <a:lumMod val="25000"/>
                            </a:schemeClr>
                          </a:solidFill>
                        </a:rPr>
                        <a:t>Prioritization and Control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393478"/>
                  </a:ext>
                </a:extLst>
              </a:tr>
              <a:tr h="574208">
                <a:tc rowSpan="3">
                  <a:txBody>
                    <a:bodyPr/>
                    <a:lstStyle/>
                    <a:p>
                      <a:pPr algn="ctr"/>
                      <a:r>
                        <a:rPr lang="en-US" sz="1400" b="1" dirty="0">
                          <a:solidFill>
                            <a:schemeClr val="bg1"/>
                          </a:solidFill>
                        </a:rPr>
                        <a:t>Technical Capability</a:t>
                      </a:r>
                      <a:r>
                        <a:rPr lang="en-US" sz="1400" b="1" baseline="0" dirty="0">
                          <a:solidFill>
                            <a:schemeClr val="bg1"/>
                          </a:solidFill>
                        </a:rPr>
                        <a:t> Focused</a:t>
                      </a:r>
                      <a:endParaRPr lang="en-US" sz="1400" b="1" dirty="0">
                        <a:solidFill>
                          <a:schemeClr val="bg1"/>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545B64"/>
                    </a:solidFill>
                  </a:tcPr>
                </a:tc>
                <a:tc>
                  <a:txBody>
                    <a:bodyPr/>
                    <a:lstStyle/>
                    <a:p>
                      <a:pPr marL="114300" indent="0"/>
                      <a:r>
                        <a:rPr lang="en-US" sz="1200" b="1" baseline="0" dirty="0">
                          <a:solidFill>
                            <a:schemeClr val="bg2">
                              <a:lumMod val="25000"/>
                            </a:schemeClr>
                          </a:solidFill>
                        </a:rPr>
                        <a:t>Platform</a:t>
                      </a:r>
                    </a:p>
                    <a:p>
                      <a:pPr marL="114300" indent="0"/>
                      <a:r>
                        <a:rPr lang="en-US" sz="1200" baseline="0" dirty="0">
                          <a:solidFill>
                            <a:schemeClr val="bg2">
                              <a:lumMod val="25000"/>
                            </a:schemeClr>
                          </a:solidFill>
                        </a:rPr>
                        <a:t>Applications and Infrastructure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78772643"/>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Security</a:t>
                      </a:r>
                    </a:p>
                    <a:p>
                      <a:pPr marL="114300" indent="0"/>
                      <a:r>
                        <a:rPr lang="en-US" sz="1200" baseline="0" dirty="0">
                          <a:solidFill>
                            <a:schemeClr val="bg2">
                              <a:lumMod val="25000"/>
                            </a:schemeClr>
                          </a:solidFill>
                        </a:rPr>
                        <a:t>Risk and Compliance</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7080696"/>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Operations</a:t>
                      </a:r>
                    </a:p>
                    <a:p>
                      <a:pPr marL="114300" indent="0"/>
                      <a:r>
                        <a:rPr lang="en-US" sz="1200" baseline="0" dirty="0">
                          <a:solidFill>
                            <a:schemeClr val="bg2">
                              <a:lumMod val="25000"/>
                            </a:schemeClr>
                          </a:solidFill>
                        </a:rPr>
                        <a:t>Hybrid and Dynamic</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100058"/>
                  </a:ext>
                </a:extLst>
              </a:tr>
            </a:tbl>
          </a:graphicData>
        </a:graphic>
      </p:graphicFrame>
    </p:spTree>
    <p:extLst>
      <p:ext uri="{BB962C8B-B14F-4D97-AF65-F5344CB8AC3E}">
        <p14:creationId xmlns:p14="http://schemas.microsoft.com/office/powerpoint/2010/main" val="2732658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B054D75-CD89-204A-8EC2-1C10B5A08733}"/>
              </a:ext>
            </a:extLst>
          </p:cNvPr>
          <p:cNvGrpSpPr/>
          <p:nvPr/>
        </p:nvGrpSpPr>
        <p:grpSpPr>
          <a:xfrm>
            <a:off x="3284513" y="3530254"/>
            <a:ext cx="1777571" cy="1379305"/>
            <a:chOff x="4595785" y="4335685"/>
            <a:chExt cx="2370094" cy="1839073"/>
          </a:xfrm>
        </p:grpSpPr>
        <p:sp>
          <p:nvSpPr>
            <p:cNvPr id="21" name="Trapezoid 20">
              <a:extLst>
                <a:ext uri="{FF2B5EF4-FFF2-40B4-BE49-F238E27FC236}">
                  <a16:creationId xmlns:a16="http://schemas.microsoft.com/office/drawing/2014/main" id="{EEE3ABFD-FA7C-F34A-BBC9-7CEAED70B0DC}"/>
                </a:ext>
              </a:extLst>
            </p:cNvPr>
            <p:cNvSpPr/>
            <p:nvPr/>
          </p:nvSpPr>
          <p:spPr>
            <a:xfrm rot="16200000">
              <a:off x="4861295" y="4070175"/>
              <a:ext cx="1839073" cy="2370094"/>
            </a:xfrm>
            <a:prstGeom prst="trapezoid">
              <a:avLst>
                <a:gd name="adj" fmla="val 29732"/>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a:outerShdw blurRad="508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2" name="TextBox 21">
              <a:extLst>
                <a:ext uri="{FF2B5EF4-FFF2-40B4-BE49-F238E27FC236}">
                  <a16:creationId xmlns:a16="http://schemas.microsoft.com/office/drawing/2014/main" id="{76ADB3C5-4CA9-D444-8A20-21CC04771BC5}"/>
                </a:ext>
              </a:extLst>
            </p:cNvPr>
            <p:cNvSpPr txBox="1"/>
            <p:nvPr/>
          </p:nvSpPr>
          <p:spPr>
            <a:xfrm>
              <a:off x="5124324" y="4897496"/>
              <a:ext cx="1699604" cy="697627"/>
            </a:xfrm>
            <a:prstGeom prst="rect">
              <a:avLst/>
            </a:prstGeom>
            <a:noFill/>
          </p:spPr>
          <p:txBody>
            <a:bodyPr wrap="square" rtlCol="0">
              <a:spAutoFit/>
            </a:bodyPr>
            <a:lstStyle/>
            <a:p>
              <a:pPr algn="ctr"/>
              <a:r>
                <a:rPr lang="en-US" sz="1400" b="1" dirty="0">
                  <a:solidFill>
                    <a:srgbClr val="004B98"/>
                  </a:solidFill>
                  <a:cs typeface="Segoe UI Light" panose="020B0502040204020203" pitchFamily="34" charset="0"/>
                </a:rPr>
                <a:t>The Security Perspective</a:t>
              </a:r>
              <a:endParaRPr lang="en-US" sz="1400" b="1" dirty="0">
                <a:solidFill>
                  <a:srgbClr val="004B98"/>
                </a:solidFill>
              </a:endParaRPr>
            </a:p>
          </p:txBody>
        </p:sp>
      </p:grpSp>
      <p:sp>
        <p:nvSpPr>
          <p:cNvPr id="2" name="Title 1"/>
          <p:cNvSpPr>
            <a:spLocks noGrp="1"/>
          </p:cNvSpPr>
          <p:nvPr>
            <p:ph type="title"/>
          </p:nvPr>
        </p:nvSpPr>
        <p:spPr>
          <a:xfrm>
            <a:off x="320040" y="484632"/>
            <a:ext cx="8503920" cy="612648"/>
          </a:xfrm>
        </p:spPr>
        <p:txBody>
          <a:bodyPr>
            <a:normAutofit/>
          </a:bodyPr>
          <a:lstStyle/>
          <a:p>
            <a:r>
              <a:rPr lang="en-US" sz="2400" dirty="0">
                <a:latin typeface="Arial" panose="020B0604020202020204" pitchFamily="34" charset="0"/>
                <a:cs typeface="Arial" panose="020B0604020202020204" pitchFamily="34" charset="0"/>
              </a:rPr>
              <a:t>The Migration Readiness Assessment (MRA): OI</a:t>
            </a:r>
          </a:p>
        </p:txBody>
      </p:sp>
      <p:sp>
        <p:nvSpPr>
          <p:cNvPr id="7" name="TextBox 6"/>
          <p:cNvSpPr txBox="1"/>
          <p:nvPr/>
        </p:nvSpPr>
        <p:spPr>
          <a:xfrm>
            <a:off x="9872185" y="1023812"/>
            <a:ext cx="314510" cy="242374"/>
          </a:xfrm>
          <a:prstGeom prst="rect">
            <a:avLst/>
          </a:prstGeom>
          <a:noFill/>
          <a:effectLst/>
        </p:spPr>
        <p:txBody>
          <a:bodyPr wrap="none" rtlCol="0">
            <a:spAutoFit/>
          </a:bodyPr>
          <a:lstStyle/>
          <a:p>
            <a:pPr algn="ctr"/>
            <a:r>
              <a:rPr lang="en-IN" sz="975" b="1" dirty="0">
                <a:solidFill>
                  <a:schemeClr val="bg1"/>
                </a:solidFill>
                <a:latin typeface="Cambria" panose="02040503050406030204" pitchFamily="18" charset="0"/>
                <a:cs typeface="Arial" panose="020B0604020202020204" pitchFamily="34" charset="0"/>
              </a:rPr>
              <a:t>OI</a:t>
            </a:r>
            <a:endParaRPr lang="en-IN" sz="1050" b="1" dirty="0">
              <a:solidFill>
                <a:schemeClr val="bg1"/>
              </a:solidFill>
              <a:latin typeface="Cambria" panose="02040503050406030204" pitchFamily="18" charset="0"/>
              <a:cs typeface="Arial" panose="020B0604020202020204" pitchFamily="34" charset="0"/>
            </a:endParaRPr>
          </a:p>
        </p:txBody>
      </p:sp>
      <p:pic>
        <p:nvPicPr>
          <p:cNvPr id="10" name="Picture 9">
            <a:extLst>
              <a:ext uri="{FF2B5EF4-FFF2-40B4-BE49-F238E27FC236}">
                <a16:creationId xmlns:a16="http://schemas.microsoft.com/office/drawing/2014/main" id="{DCD32C1B-E016-2A4A-885C-1D2326ACC7DC}"/>
              </a:ext>
            </a:extLst>
          </p:cNvPr>
          <p:cNvPicPr>
            <a:picLocks noChangeAspect="1"/>
          </p:cNvPicPr>
          <p:nvPr/>
        </p:nvPicPr>
        <p:blipFill>
          <a:blip r:embed="rId2"/>
          <a:stretch>
            <a:fillRect/>
          </a:stretch>
        </p:blipFill>
        <p:spPr>
          <a:xfrm>
            <a:off x="9930384" y="4416552"/>
            <a:ext cx="2219176" cy="2127619"/>
          </a:xfrm>
          <a:prstGeom prst="rect">
            <a:avLst/>
          </a:prstGeom>
        </p:spPr>
      </p:pic>
      <p:sp>
        <p:nvSpPr>
          <p:cNvPr id="15" name="TextBox 14"/>
          <p:cNvSpPr txBox="1"/>
          <p:nvPr/>
        </p:nvSpPr>
        <p:spPr>
          <a:xfrm>
            <a:off x="5458968" y="1554480"/>
            <a:ext cx="5853858" cy="3416320"/>
          </a:xfrm>
          <a:prstGeom prst="rect">
            <a:avLst/>
          </a:prstGeom>
          <a:noFill/>
        </p:spPr>
        <p:txBody>
          <a:bodyPr wrap="square" rtlCol="0">
            <a:spAutoFit/>
          </a:bodyPr>
          <a:lstStyle/>
          <a:p>
            <a:pPr marL="171450" indent="-171450">
              <a:buSzPct val="100000"/>
              <a:buFont typeface="Arial" panose="020B0604020202020204" pitchFamily="34" charset="0"/>
              <a:buChar char="•"/>
            </a:pPr>
            <a:r>
              <a:rPr lang="en-US" sz="1400" dirty="0">
                <a:cs typeface="Segoe UI Light" panose="020B0502040204020203" pitchFamily="34" charset="0"/>
              </a:rPr>
              <a:t>Covers the following process, policies and tooling for efficient cloud adoption</a:t>
            </a:r>
          </a:p>
          <a:p>
            <a:pPr marL="347663" lvl="1" indent="-174625">
              <a:buSzPct val="100000"/>
              <a:buFont typeface="Arial" panose="020B0604020202020204" pitchFamily="34" charset="0"/>
              <a:buChar char="-"/>
            </a:pPr>
            <a:r>
              <a:rPr lang="en-US" sz="1400" dirty="0">
                <a:cs typeface="Segoe UI Light" panose="020B0502040204020203" pitchFamily="34" charset="0"/>
              </a:rPr>
              <a:t>Identity and Access Management</a:t>
            </a:r>
          </a:p>
          <a:p>
            <a:pPr marL="347663" lvl="1" indent="-174625">
              <a:buSzPct val="100000"/>
              <a:buFont typeface="Arial" panose="020B0604020202020204" pitchFamily="34" charset="0"/>
              <a:buChar char="-"/>
            </a:pPr>
            <a:r>
              <a:rPr lang="en-US" sz="1400" dirty="0">
                <a:cs typeface="Segoe UI Light" panose="020B0502040204020203" pitchFamily="34" charset="0"/>
              </a:rPr>
              <a:t>Infrastructure Security</a:t>
            </a:r>
          </a:p>
          <a:p>
            <a:pPr marL="347663" lvl="1" indent="-174625">
              <a:buSzPct val="100000"/>
              <a:buFont typeface="Arial" panose="020B0604020202020204" pitchFamily="34" charset="0"/>
              <a:buChar char="-"/>
            </a:pPr>
            <a:r>
              <a:rPr lang="en-US" sz="1400" dirty="0">
                <a:cs typeface="Segoe UI Light" panose="020B0502040204020203" pitchFamily="34" charset="0"/>
              </a:rPr>
              <a:t>Data Protection</a:t>
            </a:r>
          </a:p>
          <a:p>
            <a:pPr marL="347663" lvl="1" indent="-174625">
              <a:spcAft>
                <a:spcPts val="600"/>
              </a:spcAft>
              <a:buSzPct val="100000"/>
              <a:buFont typeface="Arial" panose="020B0604020202020204" pitchFamily="34" charset="0"/>
              <a:buChar char="-"/>
            </a:pPr>
            <a:r>
              <a:rPr lang="en-US" sz="1400" dirty="0">
                <a:cs typeface="Segoe UI Light" panose="020B0502040204020203" pitchFamily="34" charset="0"/>
              </a:rPr>
              <a:t>Incident Response</a:t>
            </a:r>
          </a:p>
          <a:p>
            <a:pPr marL="171450" indent="-171450">
              <a:spcAft>
                <a:spcPts val="600"/>
              </a:spcAft>
              <a:buSzPct val="100000"/>
              <a:buFont typeface="Arial" panose="020B0604020202020204" pitchFamily="34" charset="0"/>
              <a:buChar char="•"/>
            </a:pPr>
            <a:r>
              <a:rPr lang="en-US" sz="1400" dirty="0"/>
              <a:t>Focuses on the processes that are necessary to ensure that the architecture deployed in the cloud aligns to the organization’s security control requirements, resiliency, and compliance requirements</a:t>
            </a:r>
          </a:p>
          <a:p>
            <a:pPr marL="171450" indent="-171450">
              <a:spcAft>
                <a:spcPts val="600"/>
              </a:spcAft>
              <a:buSzPct val="100000"/>
              <a:buFont typeface="Arial" panose="020B0604020202020204" pitchFamily="34" charset="0"/>
              <a:buChar char="•"/>
            </a:pPr>
            <a:r>
              <a:rPr lang="en-US" sz="1400" dirty="0"/>
              <a:t>Enables the selection and implementation of security controls, services and features that meet your organization’s security objectives for visibility, auditability, control, and agility</a:t>
            </a:r>
          </a:p>
          <a:p>
            <a:pPr marL="171450" indent="-171450">
              <a:spcAft>
                <a:spcPts val="600"/>
              </a:spcAft>
              <a:buSzPct val="100000"/>
              <a:buFont typeface="Arial" panose="020B0604020202020204" pitchFamily="34" charset="0"/>
              <a:buChar char="•"/>
            </a:pPr>
            <a:r>
              <a:rPr lang="en-US" sz="1400" dirty="0"/>
              <a:t>Helps drive the transformation of your organization’s security culture</a:t>
            </a:r>
          </a:p>
          <a:p>
            <a:pPr marL="171450" indent="-171450">
              <a:spcAft>
                <a:spcPts val="600"/>
              </a:spcAft>
              <a:buSzPct val="100000"/>
              <a:buFont typeface="Arial" panose="020B0604020202020204" pitchFamily="34" charset="0"/>
              <a:buChar char="•"/>
            </a:pPr>
            <a:r>
              <a:rPr lang="en-US" sz="1400" dirty="0"/>
              <a:t>Expedites attainment of GSS and Application level ATO</a:t>
            </a:r>
          </a:p>
        </p:txBody>
      </p:sp>
      <p:graphicFrame>
        <p:nvGraphicFramePr>
          <p:cNvPr id="11" name="Table 10">
            <a:extLst>
              <a:ext uri="{FF2B5EF4-FFF2-40B4-BE49-F238E27FC236}">
                <a16:creationId xmlns:a16="http://schemas.microsoft.com/office/drawing/2014/main" id="{413FB0C9-0D08-4148-9F48-EC3843B86498}"/>
              </a:ext>
            </a:extLst>
          </p:cNvPr>
          <p:cNvGraphicFramePr>
            <a:graphicFrameLocks noGrp="1"/>
          </p:cNvGraphicFramePr>
          <p:nvPr>
            <p:extLst>
              <p:ext uri="{D42A27DB-BD31-4B8C-83A1-F6EECF244321}">
                <p14:modId xmlns:p14="http://schemas.microsoft.com/office/powerpoint/2010/main" val="635591968"/>
              </p:ext>
            </p:extLst>
          </p:nvPr>
        </p:nvGraphicFramePr>
        <p:xfrm>
          <a:off x="420624" y="1563624"/>
          <a:ext cx="2895049" cy="3445248"/>
        </p:xfrm>
        <a:graphic>
          <a:graphicData uri="http://schemas.openxmlformats.org/drawingml/2006/table">
            <a:tbl>
              <a:tblPr firstRow="1" bandRow="1">
                <a:effectLst>
                  <a:outerShdw blurRad="50800" dist="38100" dir="2700000" algn="tl" rotWithShape="0">
                    <a:schemeClr val="tx1">
                      <a:alpha val="40000"/>
                    </a:schemeClr>
                  </a:outerShdw>
                </a:effectLst>
                <a:tableStyleId>{5C22544A-7EE6-4342-B048-85BDC9FD1C3A}</a:tableStyleId>
              </a:tblPr>
              <a:tblGrid>
                <a:gridCol w="579993">
                  <a:extLst>
                    <a:ext uri="{9D8B030D-6E8A-4147-A177-3AD203B41FA5}">
                      <a16:colId xmlns:a16="http://schemas.microsoft.com/office/drawing/2014/main" val="661416456"/>
                    </a:ext>
                  </a:extLst>
                </a:gridCol>
                <a:gridCol w="2315056">
                  <a:extLst>
                    <a:ext uri="{9D8B030D-6E8A-4147-A177-3AD203B41FA5}">
                      <a16:colId xmlns:a16="http://schemas.microsoft.com/office/drawing/2014/main" val="4275952067"/>
                    </a:ext>
                  </a:extLst>
                </a:gridCol>
              </a:tblGrid>
              <a:tr h="574208">
                <a:tc rowSpan="3">
                  <a:txBody>
                    <a:bodyPr/>
                    <a:lstStyle/>
                    <a:p>
                      <a:pPr algn="ctr"/>
                      <a:r>
                        <a:rPr lang="en-US" sz="1400" b="1" dirty="0">
                          <a:solidFill>
                            <a:schemeClr val="bg2">
                              <a:lumMod val="25000"/>
                            </a:schemeClr>
                          </a:solidFill>
                        </a:rPr>
                        <a:t>Business Capability</a:t>
                      </a:r>
                      <a:r>
                        <a:rPr lang="en-US" sz="1400" b="1" baseline="0" dirty="0">
                          <a:solidFill>
                            <a:schemeClr val="bg2">
                              <a:lumMod val="25000"/>
                            </a:schemeClr>
                          </a:solidFill>
                        </a:rPr>
                        <a:t> Focused</a:t>
                      </a:r>
                      <a:endParaRPr lang="en-US" sz="1400" b="1" dirty="0">
                        <a:solidFill>
                          <a:schemeClr val="bg2">
                            <a:lumMod val="25000"/>
                          </a:schemeClr>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rgbClr val="FF9900"/>
                    </a:solidFill>
                  </a:tcPr>
                </a:tc>
                <a:tc>
                  <a:txBody>
                    <a:bodyPr/>
                    <a:lstStyle/>
                    <a:p>
                      <a:pPr marL="114300" indent="0"/>
                      <a:r>
                        <a:rPr lang="en-US" sz="1200" b="1" baseline="0" dirty="0">
                          <a:solidFill>
                            <a:schemeClr val="bg2">
                              <a:lumMod val="25000"/>
                            </a:schemeClr>
                          </a:solidFill>
                        </a:rPr>
                        <a:t>Business</a:t>
                      </a:r>
                      <a:br>
                        <a:rPr lang="en-US" sz="1200" b="1" baseline="0" dirty="0">
                          <a:solidFill>
                            <a:schemeClr val="bg2">
                              <a:lumMod val="25000"/>
                            </a:schemeClr>
                          </a:solidFill>
                        </a:rPr>
                      </a:br>
                      <a:r>
                        <a:rPr lang="en-US" sz="1200" b="0" baseline="0" dirty="0">
                          <a:solidFill>
                            <a:schemeClr val="bg2">
                              <a:lumMod val="25000"/>
                            </a:schemeClr>
                          </a:solidFill>
                        </a:rPr>
                        <a:t>Value Realization</a:t>
                      </a:r>
                      <a:endParaRPr lang="en-US" sz="1200" baseline="0" dirty="0">
                        <a:solidFill>
                          <a:schemeClr val="bg2">
                            <a:lumMod val="25000"/>
                          </a:schemeClr>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425269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People</a:t>
                      </a:r>
                    </a:p>
                    <a:p>
                      <a:pPr marL="114300" indent="0"/>
                      <a:r>
                        <a:rPr lang="en-US" sz="1200" baseline="0" dirty="0">
                          <a:solidFill>
                            <a:schemeClr val="bg2">
                              <a:lumMod val="25000"/>
                            </a:schemeClr>
                          </a:solidFill>
                        </a:rPr>
                        <a:t>Roles and Readiness</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641175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Governance </a:t>
                      </a:r>
                    </a:p>
                    <a:p>
                      <a:pPr marL="114300" indent="0"/>
                      <a:r>
                        <a:rPr lang="en-US" sz="1200" baseline="0" dirty="0">
                          <a:solidFill>
                            <a:schemeClr val="bg2">
                              <a:lumMod val="25000"/>
                            </a:schemeClr>
                          </a:solidFill>
                        </a:rPr>
                        <a:t>Prioritization and Control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393478"/>
                  </a:ext>
                </a:extLst>
              </a:tr>
              <a:tr h="574208">
                <a:tc rowSpan="3">
                  <a:txBody>
                    <a:bodyPr/>
                    <a:lstStyle/>
                    <a:p>
                      <a:pPr algn="ctr"/>
                      <a:r>
                        <a:rPr lang="en-US" sz="1400" b="1" dirty="0">
                          <a:solidFill>
                            <a:schemeClr val="bg1"/>
                          </a:solidFill>
                        </a:rPr>
                        <a:t>Technical Capability</a:t>
                      </a:r>
                      <a:r>
                        <a:rPr lang="en-US" sz="1400" b="1" baseline="0" dirty="0">
                          <a:solidFill>
                            <a:schemeClr val="bg1"/>
                          </a:solidFill>
                        </a:rPr>
                        <a:t> Focused</a:t>
                      </a:r>
                      <a:endParaRPr lang="en-US" sz="1400" b="1" dirty="0">
                        <a:solidFill>
                          <a:schemeClr val="bg1"/>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545B64"/>
                    </a:solidFill>
                  </a:tcPr>
                </a:tc>
                <a:tc>
                  <a:txBody>
                    <a:bodyPr/>
                    <a:lstStyle/>
                    <a:p>
                      <a:pPr marL="114300" indent="0"/>
                      <a:r>
                        <a:rPr lang="en-US" sz="1200" b="1" baseline="0" dirty="0">
                          <a:solidFill>
                            <a:schemeClr val="bg2">
                              <a:lumMod val="25000"/>
                            </a:schemeClr>
                          </a:solidFill>
                        </a:rPr>
                        <a:t>Platform</a:t>
                      </a:r>
                    </a:p>
                    <a:p>
                      <a:pPr marL="114300" indent="0"/>
                      <a:r>
                        <a:rPr lang="en-US" sz="1200" baseline="0" dirty="0">
                          <a:solidFill>
                            <a:schemeClr val="bg2">
                              <a:lumMod val="25000"/>
                            </a:schemeClr>
                          </a:solidFill>
                        </a:rPr>
                        <a:t>Applications and Infrastructure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78772643"/>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Security</a:t>
                      </a:r>
                    </a:p>
                    <a:p>
                      <a:pPr marL="114300" indent="0"/>
                      <a:r>
                        <a:rPr lang="en-US" sz="1200" baseline="0" dirty="0">
                          <a:solidFill>
                            <a:schemeClr val="bg2">
                              <a:lumMod val="25000"/>
                            </a:schemeClr>
                          </a:solidFill>
                        </a:rPr>
                        <a:t>Risk and Compliance</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7080696"/>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Operations</a:t>
                      </a:r>
                    </a:p>
                    <a:p>
                      <a:pPr marL="114300" indent="0"/>
                      <a:r>
                        <a:rPr lang="en-US" sz="1200" baseline="0" dirty="0">
                          <a:solidFill>
                            <a:schemeClr val="bg2">
                              <a:lumMod val="25000"/>
                            </a:schemeClr>
                          </a:solidFill>
                        </a:rPr>
                        <a:t>Hybrid and Dynamic</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100058"/>
                  </a:ext>
                </a:extLst>
              </a:tr>
            </a:tbl>
          </a:graphicData>
        </a:graphic>
      </p:graphicFrame>
    </p:spTree>
    <p:extLst>
      <p:ext uri="{BB962C8B-B14F-4D97-AF65-F5344CB8AC3E}">
        <p14:creationId xmlns:p14="http://schemas.microsoft.com/office/powerpoint/2010/main" val="1619257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349065D-6CE6-2A4C-9A63-776C4EE258DC}"/>
              </a:ext>
            </a:extLst>
          </p:cNvPr>
          <p:cNvGrpSpPr/>
          <p:nvPr/>
        </p:nvGrpSpPr>
        <p:grpSpPr>
          <a:xfrm>
            <a:off x="3333177" y="4028928"/>
            <a:ext cx="1777571" cy="1379305"/>
            <a:chOff x="4595785" y="4335685"/>
            <a:chExt cx="2370094" cy="1839073"/>
          </a:xfrm>
        </p:grpSpPr>
        <p:sp>
          <p:nvSpPr>
            <p:cNvPr id="18" name="Trapezoid 17">
              <a:extLst>
                <a:ext uri="{FF2B5EF4-FFF2-40B4-BE49-F238E27FC236}">
                  <a16:creationId xmlns:a16="http://schemas.microsoft.com/office/drawing/2014/main" id="{9BD5283A-80AB-5142-B582-643EF67DA848}"/>
                </a:ext>
              </a:extLst>
            </p:cNvPr>
            <p:cNvSpPr/>
            <p:nvPr/>
          </p:nvSpPr>
          <p:spPr>
            <a:xfrm rot="16200000">
              <a:off x="4861295" y="4070175"/>
              <a:ext cx="1839073" cy="2370094"/>
            </a:xfrm>
            <a:prstGeom prst="trapezoid">
              <a:avLst>
                <a:gd name="adj" fmla="val 29732"/>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a:outerShdw blurRad="50800" dist="38100" algn="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9" name="TextBox 18">
              <a:extLst>
                <a:ext uri="{FF2B5EF4-FFF2-40B4-BE49-F238E27FC236}">
                  <a16:creationId xmlns:a16="http://schemas.microsoft.com/office/drawing/2014/main" id="{5E23E277-5DD2-C84E-BE4C-C5AF62E75F6C}"/>
                </a:ext>
              </a:extLst>
            </p:cNvPr>
            <p:cNvSpPr txBox="1"/>
            <p:nvPr/>
          </p:nvSpPr>
          <p:spPr>
            <a:xfrm>
              <a:off x="5180380" y="4729332"/>
              <a:ext cx="1699604" cy="984885"/>
            </a:xfrm>
            <a:prstGeom prst="rect">
              <a:avLst/>
            </a:prstGeom>
            <a:noFill/>
          </p:spPr>
          <p:txBody>
            <a:bodyPr wrap="square" rtlCol="0">
              <a:spAutoFit/>
            </a:bodyPr>
            <a:lstStyle/>
            <a:p>
              <a:pPr algn="ctr"/>
              <a:r>
                <a:rPr lang="en-US" sz="1400" b="1" dirty="0">
                  <a:solidFill>
                    <a:srgbClr val="004B98"/>
                  </a:solidFill>
                  <a:cs typeface="Segoe UI Light" panose="020B0502040204020203" pitchFamily="34" charset="0"/>
                </a:rPr>
                <a:t>The Operations Perspective</a:t>
              </a:r>
              <a:endParaRPr lang="en-US" sz="1400" b="1" dirty="0">
                <a:solidFill>
                  <a:srgbClr val="004B98"/>
                </a:solidFill>
              </a:endParaRPr>
            </a:p>
          </p:txBody>
        </p:sp>
      </p:grpSp>
      <p:sp>
        <p:nvSpPr>
          <p:cNvPr id="2" name="Title 1"/>
          <p:cNvSpPr>
            <a:spLocks noGrp="1"/>
          </p:cNvSpPr>
          <p:nvPr>
            <p:ph type="title"/>
          </p:nvPr>
        </p:nvSpPr>
        <p:spPr>
          <a:xfrm>
            <a:off x="320040" y="484632"/>
            <a:ext cx="8503920" cy="612648"/>
          </a:xfrm>
        </p:spPr>
        <p:txBody>
          <a:bodyPr>
            <a:normAutofit/>
          </a:bodyPr>
          <a:lstStyle/>
          <a:p>
            <a:r>
              <a:rPr lang="en-US" sz="2400" dirty="0">
                <a:latin typeface="Arial" panose="020B0604020202020204" pitchFamily="34" charset="0"/>
                <a:cs typeface="Arial" panose="020B0604020202020204" pitchFamily="34" charset="0"/>
              </a:rPr>
              <a:t>The Migration Readiness Assessment (MRA): OI</a:t>
            </a:r>
          </a:p>
        </p:txBody>
      </p:sp>
      <p:sp>
        <p:nvSpPr>
          <p:cNvPr id="7" name="TextBox 6"/>
          <p:cNvSpPr txBox="1"/>
          <p:nvPr/>
        </p:nvSpPr>
        <p:spPr>
          <a:xfrm>
            <a:off x="9872185" y="1023812"/>
            <a:ext cx="314510" cy="242374"/>
          </a:xfrm>
          <a:prstGeom prst="rect">
            <a:avLst/>
          </a:prstGeom>
          <a:noFill/>
          <a:effectLst/>
        </p:spPr>
        <p:txBody>
          <a:bodyPr wrap="none" rtlCol="0">
            <a:spAutoFit/>
          </a:bodyPr>
          <a:lstStyle/>
          <a:p>
            <a:pPr algn="ctr"/>
            <a:r>
              <a:rPr lang="en-IN" sz="975" b="1" dirty="0">
                <a:solidFill>
                  <a:schemeClr val="bg1"/>
                </a:solidFill>
                <a:latin typeface="Cambria" panose="02040503050406030204" pitchFamily="18" charset="0"/>
                <a:cs typeface="Arial" panose="020B0604020202020204" pitchFamily="34" charset="0"/>
              </a:rPr>
              <a:t>OI</a:t>
            </a:r>
            <a:endParaRPr lang="en-IN" sz="1050" b="1" dirty="0">
              <a:solidFill>
                <a:schemeClr val="bg1"/>
              </a:solidFill>
              <a:latin typeface="Cambria" panose="02040503050406030204" pitchFamily="18" charset="0"/>
              <a:cs typeface="Arial" panose="020B060402020202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925842278"/>
              </p:ext>
            </p:extLst>
          </p:nvPr>
        </p:nvGraphicFramePr>
        <p:xfrm>
          <a:off x="420624" y="1563624"/>
          <a:ext cx="2895049" cy="3445248"/>
        </p:xfrm>
        <a:graphic>
          <a:graphicData uri="http://schemas.openxmlformats.org/drawingml/2006/table">
            <a:tbl>
              <a:tblPr firstRow="1" bandRow="1">
                <a:effectLst>
                  <a:outerShdw blurRad="50800" dist="38100" dir="2700000" algn="tl" rotWithShape="0">
                    <a:schemeClr val="tx1">
                      <a:alpha val="40000"/>
                    </a:schemeClr>
                  </a:outerShdw>
                </a:effectLst>
                <a:tableStyleId>{5C22544A-7EE6-4342-B048-85BDC9FD1C3A}</a:tableStyleId>
              </a:tblPr>
              <a:tblGrid>
                <a:gridCol w="579993">
                  <a:extLst>
                    <a:ext uri="{9D8B030D-6E8A-4147-A177-3AD203B41FA5}">
                      <a16:colId xmlns:a16="http://schemas.microsoft.com/office/drawing/2014/main" val="661416456"/>
                    </a:ext>
                  </a:extLst>
                </a:gridCol>
                <a:gridCol w="2315056">
                  <a:extLst>
                    <a:ext uri="{9D8B030D-6E8A-4147-A177-3AD203B41FA5}">
                      <a16:colId xmlns:a16="http://schemas.microsoft.com/office/drawing/2014/main" val="4275952067"/>
                    </a:ext>
                  </a:extLst>
                </a:gridCol>
              </a:tblGrid>
              <a:tr h="574208">
                <a:tc rowSpan="3">
                  <a:txBody>
                    <a:bodyPr/>
                    <a:lstStyle/>
                    <a:p>
                      <a:pPr algn="ctr"/>
                      <a:r>
                        <a:rPr lang="en-US" sz="1400" b="1" dirty="0">
                          <a:solidFill>
                            <a:schemeClr val="bg2">
                              <a:lumMod val="25000"/>
                            </a:schemeClr>
                          </a:solidFill>
                        </a:rPr>
                        <a:t>Business Capability</a:t>
                      </a:r>
                      <a:r>
                        <a:rPr lang="en-US" sz="1400" b="1" baseline="0" dirty="0">
                          <a:solidFill>
                            <a:schemeClr val="bg2">
                              <a:lumMod val="25000"/>
                            </a:schemeClr>
                          </a:solidFill>
                        </a:rPr>
                        <a:t> Focused</a:t>
                      </a:r>
                      <a:endParaRPr lang="en-US" sz="1400" b="1" dirty="0">
                        <a:solidFill>
                          <a:schemeClr val="bg2">
                            <a:lumMod val="25000"/>
                          </a:schemeClr>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rgbClr val="FF9900"/>
                    </a:solidFill>
                  </a:tcPr>
                </a:tc>
                <a:tc>
                  <a:txBody>
                    <a:bodyPr/>
                    <a:lstStyle/>
                    <a:p>
                      <a:pPr marL="114300" indent="0"/>
                      <a:r>
                        <a:rPr lang="en-US" sz="1200" b="1" baseline="0" dirty="0">
                          <a:solidFill>
                            <a:schemeClr val="bg2">
                              <a:lumMod val="25000"/>
                            </a:schemeClr>
                          </a:solidFill>
                        </a:rPr>
                        <a:t>Business</a:t>
                      </a:r>
                      <a:br>
                        <a:rPr lang="en-US" sz="1200" b="1" baseline="0" dirty="0">
                          <a:solidFill>
                            <a:schemeClr val="bg2">
                              <a:lumMod val="25000"/>
                            </a:schemeClr>
                          </a:solidFill>
                        </a:rPr>
                      </a:br>
                      <a:r>
                        <a:rPr lang="en-US" sz="1200" b="0" baseline="0" dirty="0">
                          <a:solidFill>
                            <a:schemeClr val="bg2">
                              <a:lumMod val="25000"/>
                            </a:schemeClr>
                          </a:solidFill>
                        </a:rPr>
                        <a:t>Value Realization</a:t>
                      </a:r>
                      <a:endParaRPr lang="en-US" sz="1200" baseline="0" dirty="0">
                        <a:solidFill>
                          <a:schemeClr val="bg2">
                            <a:lumMod val="25000"/>
                          </a:schemeClr>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425269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People</a:t>
                      </a:r>
                    </a:p>
                    <a:p>
                      <a:pPr marL="114300" indent="0"/>
                      <a:r>
                        <a:rPr lang="en-US" sz="1200" baseline="0" dirty="0">
                          <a:solidFill>
                            <a:schemeClr val="bg2">
                              <a:lumMod val="25000"/>
                            </a:schemeClr>
                          </a:solidFill>
                        </a:rPr>
                        <a:t>Roles and Readiness</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6411759"/>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Governance </a:t>
                      </a:r>
                    </a:p>
                    <a:p>
                      <a:pPr marL="114300" indent="0"/>
                      <a:r>
                        <a:rPr lang="en-US" sz="1200" baseline="0" dirty="0">
                          <a:solidFill>
                            <a:schemeClr val="bg2">
                              <a:lumMod val="25000"/>
                            </a:schemeClr>
                          </a:solidFill>
                        </a:rPr>
                        <a:t>Prioritization and Control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28575"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393478"/>
                  </a:ext>
                </a:extLst>
              </a:tr>
              <a:tr h="574208">
                <a:tc rowSpan="3">
                  <a:txBody>
                    <a:bodyPr/>
                    <a:lstStyle/>
                    <a:p>
                      <a:pPr algn="ctr"/>
                      <a:r>
                        <a:rPr lang="en-US" sz="1400" b="1" dirty="0">
                          <a:solidFill>
                            <a:schemeClr val="bg1"/>
                          </a:solidFill>
                        </a:rPr>
                        <a:t>Technical Capability</a:t>
                      </a:r>
                      <a:r>
                        <a:rPr lang="en-US" sz="1400" b="1" baseline="0" dirty="0">
                          <a:solidFill>
                            <a:schemeClr val="bg1"/>
                          </a:solidFill>
                        </a:rPr>
                        <a:t> Focused</a:t>
                      </a:r>
                      <a:endParaRPr lang="en-US" sz="1400" b="1" dirty="0">
                        <a:solidFill>
                          <a:schemeClr val="bg1"/>
                        </a:solidFill>
                      </a:endParaRPr>
                    </a:p>
                  </a:txBody>
                  <a:tcPr marL="68580" marR="68580" marT="34290" marB="34290" vert="vert27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545B64"/>
                    </a:solidFill>
                  </a:tcPr>
                </a:tc>
                <a:tc>
                  <a:txBody>
                    <a:bodyPr/>
                    <a:lstStyle/>
                    <a:p>
                      <a:pPr marL="114300" indent="0"/>
                      <a:r>
                        <a:rPr lang="en-US" sz="1200" b="1" baseline="0" dirty="0">
                          <a:solidFill>
                            <a:schemeClr val="bg2">
                              <a:lumMod val="25000"/>
                            </a:schemeClr>
                          </a:solidFill>
                        </a:rPr>
                        <a:t>Platform</a:t>
                      </a:r>
                    </a:p>
                    <a:p>
                      <a:pPr marL="114300" indent="0"/>
                      <a:r>
                        <a:rPr lang="en-US" sz="1200" baseline="0" dirty="0">
                          <a:solidFill>
                            <a:schemeClr val="bg2">
                              <a:lumMod val="25000"/>
                            </a:schemeClr>
                          </a:solidFill>
                        </a:rPr>
                        <a:t>Applications and Infrastructure </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28575" cap="flat" cmpd="sng" algn="ctr">
                      <a:solidFill>
                        <a:schemeClr val="bg2">
                          <a:lumMod val="2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78772643"/>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Security</a:t>
                      </a:r>
                    </a:p>
                    <a:p>
                      <a:pPr marL="114300" indent="0"/>
                      <a:r>
                        <a:rPr lang="en-US" sz="1200" baseline="0" dirty="0">
                          <a:solidFill>
                            <a:schemeClr val="bg2">
                              <a:lumMod val="25000"/>
                            </a:schemeClr>
                          </a:solidFill>
                        </a:rPr>
                        <a:t>Risk and Compliance</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27080696"/>
                  </a:ext>
                </a:extLst>
              </a:tr>
              <a:tr h="574208">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200" b="1" baseline="0" dirty="0">
                          <a:solidFill>
                            <a:schemeClr val="bg2">
                              <a:lumMod val="25000"/>
                            </a:schemeClr>
                          </a:solidFill>
                        </a:rPr>
                        <a:t>Operations</a:t>
                      </a:r>
                    </a:p>
                    <a:p>
                      <a:pPr marL="114300" indent="0"/>
                      <a:r>
                        <a:rPr lang="en-US" sz="1200" baseline="0" dirty="0">
                          <a:solidFill>
                            <a:schemeClr val="bg2">
                              <a:lumMod val="25000"/>
                            </a:schemeClr>
                          </a:solidFill>
                        </a:rPr>
                        <a:t>Hybrid and Dynamic</a:t>
                      </a: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100058"/>
                  </a:ext>
                </a:extLst>
              </a:tr>
            </a:tbl>
          </a:graphicData>
        </a:graphic>
      </p:graphicFrame>
      <p:pic>
        <p:nvPicPr>
          <p:cNvPr id="10" name="Picture 9">
            <a:extLst>
              <a:ext uri="{FF2B5EF4-FFF2-40B4-BE49-F238E27FC236}">
                <a16:creationId xmlns:a16="http://schemas.microsoft.com/office/drawing/2014/main" id="{AFA4FEC9-CF9A-CF49-A754-9B12164E7C91}"/>
              </a:ext>
            </a:extLst>
          </p:cNvPr>
          <p:cNvPicPr>
            <a:picLocks noChangeAspect="1"/>
          </p:cNvPicPr>
          <p:nvPr/>
        </p:nvPicPr>
        <p:blipFill>
          <a:blip r:embed="rId2"/>
          <a:stretch>
            <a:fillRect/>
          </a:stretch>
        </p:blipFill>
        <p:spPr>
          <a:xfrm>
            <a:off x="9930384" y="4416552"/>
            <a:ext cx="2219176" cy="2127619"/>
          </a:xfrm>
          <a:prstGeom prst="rect">
            <a:avLst/>
          </a:prstGeom>
        </p:spPr>
      </p:pic>
      <p:sp>
        <p:nvSpPr>
          <p:cNvPr id="15" name="TextBox 14"/>
          <p:cNvSpPr txBox="1"/>
          <p:nvPr/>
        </p:nvSpPr>
        <p:spPr>
          <a:xfrm>
            <a:off x="5444092" y="1554480"/>
            <a:ext cx="5707127" cy="3908762"/>
          </a:xfrm>
          <a:prstGeom prst="rect">
            <a:avLst/>
          </a:prstGeom>
          <a:noFill/>
        </p:spPr>
        <p:txBody>
          <a:bodyPr wrap="square" rtlCol="0">
            <a:spAutoFit/>
          </a:bodyPr>
          <a:lstStyle/>
          <a:p>
            <a:pPr marL="171450" indent="-171450">
              <a:buSzPct val="100000"/>
              <a:buFont typeface="Arial" panose="020B0604020202020204" pitchFamily="34" charset="0"/>
              <a:buChar char="•"/>
            </a:pPr>
            <a:r>
              <a:rPr lang="en-US" sz="1400" dirty="0">
                <a:cs typeface="Segoe UI Light" panose="020B0502040204020203" pitchFamily="34" charset="0"/>
              </a:rPr>
              <a:t>Covers the following processes for efficient cloud adoption</a:t>
            </a:r>
          </a:p>
          <a:p>
            <a:pPr marL="347663" lvl="1" indent="-174625">
              <a:buSzPct val="100000"/>
              <a:buFont typeface="Arial" panose="020B0604020202020204" pitchFamily="34" charset="0"/>
              <a:buChar char="-"/>
            </a:pPr>
            <a:r>
              <a:rPr lang="en-US" sz="1400" dirty="0">
                <a:cs typeface="Segoe UI Light" panose="020B0502040204020203" pitchFamily="34" charset="0"/>
              </a:rPr>
              <a:t>Service Monitoring</a:t>
            </a:r>
          </a:p>
          <a:p>
            <a:pPr marL="347663" lvl="1" indent="-174625">
              <a:buSzPct val="100000"/>
              <a:buFont typeface="Arial" panose="020B0604020202020204" pitchFamily="34" charset="0"/>
              <a:buChar char="-"/>
            </a:pPr>
            <a:r>
              <a:rPr lang="en-US" sz="1400" dirty="0">
                <a:cs typeface="Segoe UI Light" panose="020B0502040204020203" pitchFamily="34" charset="0"/>
              </a:rPr>
              <a:t>Application Performance Monitoring</a:t>
            </a:r>
          </a:p>
          <a:p>
            <a:pPr marL="347663" lvl="1" indent="-174625">
              <a:buSzPct val="100000"/>
              <a:buFont typeface="Arial" panose="020B0604020202020204" pitchFamily="34" charset="0"/>
              <a:buChar char="-"/>
            </a:pPr>
            <a:r>
              <a:rPr lang="en-US" sz="1400" dirty="0">
                <a:cs typeface="Segoe UI Light" panose="020B0502040204020203" pitchFamily="34" charset="0"/>
              </a:rPr>
              <a:t>Resource Inventory Management</a:t>
            </a:r>
          </a:p>
          <a:p>
            <a:pPr marL="347663" lvl="1" indent="-174625">
              <a:buSzPct val="100000"/>
              <a:buFont typeface="Arial" panose="020B0604020202020204" pitchFamily="34" charset="0"/>
              <a:buChar char="-"/>
            </a:pPr>
            <a:r>
              <a:rPr lang="en-US" sz="1400" dirty="0">
                <a:cs typeface="Segoe UI Light" panose="020B0502040204020203" pitchFamily="34" charset="0"/>
              </a:rPr>
              <a:t>Release / Change Management</a:t>
            </a:r>
          </a:p>
          <a:p>
            <a:pPr marL="347663" lvl="1" indent="-174625">
              <a:buSzPct val="100000"/>
              <a:buFont typeface="Arial" panose="020B0604020202020204" pitchFamily="34" charset="0"/>
              <a:buChar char="-"/>
            </a:pPr>
            <a:r>
              <a:rPr lang="en-US" sz="1400" dirty="0">
                <a:cs typeface="Segoe UI Light" panose="020B0502040204020203" pitchFamily="34" charset="0"/>
              </a:rPr>
              <a:t>Reporting and Analytics</a:t>
            </a:r>
          </a:p>
          <a:p>
            <a:pPr marL="347663" lvl="1" indent="-174625">
              <a:buSzPct val="100000"/>
              <a:buFont typeface="Arial" panose="020B0604020202020204" pitchFamily="34" charset="0"/>
              <a:buChar char="-"/>
            </a:pPr>
            <a:r>
              <a:rPr lang="en-US" sz="1400" dirty="0">
                <a:cs typeface="Segoe UI Light" panose="020B0502040204020203" pitchFamily="34" charset="0"/>
              </a:rPr>
              <a:t>Business Continuity / Disaster Recovery</a:t>
            </a:r>
          </a:p>
          <a:p>
            <a:pPr marL="347663" lvl="1" indent="-174625">
              <a:buSzPct val="100000"/>
              <a:buFont typeface="Arial" panose="020B0604020202020204" pitchFamily="34" charset="0"/>
              <a:buChar char="-"/>
            </a:pPr>
            <a:r>
              <a:rPr lang="en-US" sz="1400" dirty="0">
                <a:cs typeface="Segoe UI Light" panose="020B0502040204020203" pitchFamily="34" charset="0"/>
              </a:rPr>
              <a:t>IT Service Catalog</a:t>
            </a:r>
          </a:p>
          <a:p>
            <a:pPr marL="169069" lvl="1" indent="-169069">
              <a:buSzPct val="100000"/>
              <a:buFont typeface="Wingdings" panose="05000000000000000000" pitchFamily="2" charset="2"/>
              <a:buChar char="§"/>
            </a:pPr>
            <a:endParaRPr lang="en-US" sz="1400" dirty="0">
              <a:cs typeface="Segoe UI Light" panose="020B0502040204020203" pitchFamily="34" charset="0"/>
            </a:endParaRPr>
          </a:p>
          <a:p>
            <a:pPr marL="171450" indent="-171450">
              <a:spcAft>
                <a:spcPts val="600"/>
              </a:spcAft>
              <a:buSzPct val="100000"/>
              <a:buFont typeface="Arial" panose="020B0604020202020204" pitchFamily="34" charset="0"/>
              <a:buChar char="•"/>
            </a:pPr>
            <a:r>
              <a:rPr lang="en-US" sz="1400" dirty="0"/>
              <a:t>Focuses on the staff skills and organizational processes that are necessary to enable, run, use, operate, and recover IT workloads to the level that is agreed upon with your business stakeholders </a:t>
            </a:r>
          </a:p>
          <a:p>
            <a:pPr marL="171450" indent="-171450">
              <a:spcAft>
                <a:spcPts val="600"/>
              </a:spcAft>
              <a:buSzPct val="100000"/>
              <a:buFont typeface="Arial" panose="020B0604020202020204" pitchFamily="34" charset="0"/>
              <a:buChar char="•"/>
            </a:pPr>
            <a:r>
              <a:rPr lang="en-US" sz="1400" dirty="0"/>
              <a:t>Defines current operating procedures, and identifies process changes and training needed to ensure system health and reliability during the move of operations to the cloud and then to operate using agile, ongoing, cloud computing best practices</a:t>
            </a:r>
          </a:p>
          <a:p>
            <a:pPr marL="171450" indent="-171450">
              <a:spcAft>
                <a:spcPts val="600"/>
              </a:spcAft>
              <a:buSzPct val="100000"/>
              <a:buFont typeface="Arial" panose="020B0604020202020204" pitchFamily="34" charset="0"/>
              <a:buChar char="•"/>
            </a:pPr>
            <a:r>
              <a:rPr lang="en-US" sz="1400" dirty="0"/>
              <a:t>Addresses Service Level Management</a:t>
            </a:r>
          </a:p>
        </p:txBody>
      </p:sp>
    </p:spTree>
    <p:extLst>
      <p:ext uri="{BB962C8B-B14F-4D97-AF65-F5344CB8AC3E}">
        <p14:creationId xmlns:p14="http://schemas.microsoft.com/office/powerpoint/2010/main" val="60694461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10">
      <a:dk1>
        <a:srgbClr val="24272A"/>
      </a:dk1>
      <a:lt1>
        <a:srgbClr val="FFFFFF"/>
      </a:lt1>
      <a:dk2>
        <a:srgbClr val="C22030"/>
      </a:dk2>
      <a:lt2>
        <a:srgbClr val="124B96"/>
      </a:lt2>
      <a:accent1>
        <a:srgbClr val="5DB2E3"/>
      </a:accent1>
      <a:accent2>
        <a:srgbClr val="5FA644"/>
      </a:accent2>
      <a:accent3>
        <a:srgbClr val="904199"/>
      </a:accent3>
      <a:accent4>
        <a:srgbClr val="FFC627"/>
      </a:accent4>
      <a:accent5>
        <a:srgbClr val="EC7423"/>
      </a:accent5>
      <a:accent6>
        <a:srgbClr val="66656B"/>
      </a:accent6>
      <a:hlink>
        <a:srgbClr val="5DADE5"/>
      </a:hlink>
      <a:folHlink>
        <a:srgbClr val="124B96"/>
      </a:folHlink>
    </a:clrScheme>
    <a:fontScheme name="Unisys Fonts Feb 20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EE58A5C1-8619-444A-AB5E-2751D8EC7582}" vid="{CA4E3A34-0FA2-4FE5-AD51-A367A1E83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EDA1C2902087F4CA0AFF1CB1C81885A" ma:contentTypeVersion="4" ma:contentTypeDescription="Create a new document." ma:contentTypeScope="" ma:versionID="45621d215f9f97ad6e329e5b97f286da">
  <xsd:schema xmlns:xsd="http://www.w3.org/2001/XMLSchema" xmlns:xs="http://www.w3.org/2001/XMLSchema" xmlns:p="http://schemas.microsoft.com/office/2006/metadata/properties" xmlns:ns2="d572d207-ce25-4f41-a628-3c941a1a45e5" xmlns:ns3="4e3f4c06-04fc-4268-b11f-7080c474a7bf" targetNamespace="http://schemas.microsoft.com/office/2006/metadata/properties" ma:root="true" ma:fieldsID="6ba30e943497d941b328b480bb6f7477" ns2:_="" ns3:_="">
    <xsd:import namespace="d572d207-ce25-4f41-a628-3c941a1a45e5"/>
    <xsd:import namespace="4e3f4c06-04fc-4268-b11f-7080c474a7b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72d207-ce25-4f41-a628-3c941a1a45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3f4c06-04fc-4268-b11f-7080c474a7b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D2957E-E43F-4DC8-9237-A41A311F0BFE}">
  <ds:schemaRefs>
    <ds:schemaRef ds:uri="http://schemas.microsoft.com/sharepoint/v3/contenttype/forms"/>
  </ds:schemaRefs>
</ds:datastoreItem>
</file>

<file path=customXml/itemProps2.xml><?xml version="1.0" encoding="utf-8"?>
<ds:datastoreItem xmlns:ds="http://schemas.openxmlformats.org/officeDocument/2006/customXml" ds:itemID="{8957892F-7577-4FCC-BD6A-5CE1CCF43901}">
  <ds:schemaRefs>
    <ds:schemaRef ds:uri="http://schemas.microsoft.com/office/2006/documentManagement/types"/>
    <ds:schemaRef ds:uri="http://schemas.openxmlformats.org/package/2006/metadata/core-properties"/>
    <ds:schemaRef ds:uri="http://purl.org/dc/dcmitype/"/>
    <ds:schemaRef ds:uri="http://purl.org/dc/elements/1.1/"/>
    <ds:schemaRef ds:uri="4699c8e9-025a-4603-9ac7-01723bb06256"/>
    <ds:schemaRef ds:uri="http://schemas.microsoft.com/office/infopath/2007/PartnerControls"/>
    <ds:schemaRef ds:uri="http://purl.org/dc/terms/"/>
    <ds:schemaRef ds:uri="30defa95-c5f0-4ebc-bf00-ecf25bf24379"/>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8024F39-6CFD-4A70-B266-46701E57C47D}"/>
</file>

<file path=docProps/app.xml><?xml version="1.0" encoding="utf-8"?>
<Properties xmlns="http://schemas.openxmlformats.org/officeDocument/2006/extended-properties" xmlns:vt="http://schemas.openxmlformats.org/officeDocument/2006/docPropsVTypes">
  <Template/>
  <TotalTime>11128</TotalTime>
  <Words>2899</Words>
  <Application>Microsoft Office PowerPoint</Application>
  <PresentationFormat>Widescreen</PresentationFormat>
  <Paragraphs>397</Paragraphs>
  <Slides>11</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Amazon Ember Regular</vt:lpstr>
      <vt:lpstr>Arial</vt:lpstr>
      <vt:lpstr>Calibri Light</vt:lpstr>
      <vt:lpstr>Cambria</vt:lpstr>
      <vt:lpstr>Cambria Math</vt:lpstr>
      <vt:lpstr>Helvetica</vt:lpstr>
      <vt:lpstr>Segoe UI</vt:lpstr>
      <vt:lpstr>Segoe UI Light</vt:lpstr>
      <vt:lpstr>Wingdings</vt:lpstr>
      <vt:lpstr>Custom Design</vt:lpstr>
      <vt:lpstr>The CloudForteTM Migration Accelerator </vt:lpstr>
      <vt:lpstr>The Migration Readiness Assessment (MRA): Business Case</vt:lpstr>
      <vt:lpstr>MRA Findings Inform Business Case Work Stream</vt:lpstr>
      <vt:lpstr>The Migration Readiness Assessment (MRA): Organizational Change Management (OCM)</vt:lpstr>
      <vt:lpstr>The Migration Readiness Assessment (MRA): OCM</vt:lpstr>
      <vt:lpstr>MRA Findings Inform OCM Roadmap Work Stream</vt:lpstr>
      <vt:lpstr>The Migration Readiness Assessment (MRA): Operations Integration (OI)</vt:lpstr>
      <vt:lpstr>The Migration Readiness Assessment (MRA): OI</vt:lpstr>
      <vt:lpstr>The Migration Readiness Assessment (MRA): OI</vt:lpstr>
      <vt:lpstr>MRA Findings Inform OI Work Stream</vt:lpstr>
      <vt:lpstr>From ITIL to a Cloud Operations Model</vt:lpstr>
    </vt:vector>
  </TitlesOfParts>
  <Manager/>
  <Company>Unisys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Title (Title Case)</dc:title>
  <dc:subject/>
  <dc:creator>Kraft, Timothy M</dc:creator>
  <cp:keywords/>
  <dc:description/>
  <cp:lastModifiedBy>Przybyla, Vincent</cp:lastModifiedBy>
  <cp:revision>144</cp:revision>
  <cp:lastPrinted>2017-12-15T20:52:25Z</cp:lastPrinted>
  <dcterms:created xsi:type="dcterms:W3CDTF">2018-01-08T14:54:12Z</dcterms:created>
  <dcterms:modified xsi:type="dcterms:W3CDTF">2019-01-21T12:58:07Z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0x0101001EDA1C2902087F4CA0AFF1CB1C81885A</vt:lpwstr>
  </property>
</Properties>
</file>